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81" r:id="rId4"/>
    <p:sldId id="283" r:id="rId5"/>
    <p:sldId id="285" r:id="rId6"/>
    <p:sldId id="286" r:id="rId7"/>
    <p:sldId id="290" r:id="rId8"/>
    <p:sldId id="289" r:id="rId9"/>
    <p:sldId id="291" r:id="rId10"/>
    <p:sldId id="272" r:id="rId11"/>
    <p:sldId id="273" r:id="rId12"/>
    <p:sldId id="269" r:id="rId13"/>
    <p:sldId id="274" r:id="rId14"/>
    <p:sldId id="275" r:id="rId15"/>
    <p:sldId id="276" r:id="rId16"/>
    <p:sldId id="268" r:id="rId17"/>
    <p:sldId id="27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949"/>
    <a:srgbClr val="FE0000"/>
    <a:srgbClr val="091F17"/>
    <a:srgbClr val="184437"/>
    <a:srgbClr val="112B22"/>
    <a:srgbClr val="13352B"/>
    <a:srgbClr val="092219"/>
    <a:srgbClr val="29705B"/>
    <a:srgbClr val="113625"/>
    <a:srgbClr val="205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34" autoAdjust="0"/>
    <p:restoredTop sz="94660"/>
  </p:normalViewPr>
  <p:slideViewPr>
    <p:cSldViewPr snapToGrid="0">
      <p:cViewPr>
        <p:scale>
          <a:sx n="100" d="100"/>
          <a:sy n="100" d="100"/>
        </p:scale>
        <p:origin x="144" y="4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B1CBB-3AF9-4887-8866-7F549ECD6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9BD818-3BD9-4414-9793-AF5C3C78B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435C52-FC2A-4620-8940-9ACBD70D6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7CB56D-D5AA-4947-84F5-DEF2803DB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2ECFD8-5DDB-480C-99BD-259D777E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35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A0227-0A63-49F1-9EA1-EDE08271F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A073AE-C530-47D9-95C2-167561650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231C4D-E19F-44CF-97BE-B7F3129A3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EFA3B0-788D-4244-9A28-EFE1EC17C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54275E-C13F-4FAC-B5FC-EEDECBC7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7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D12C98-BD93-48C3-8251-28A32E60A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4CCC73-B272-4FF4-A8D3-0527855C0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B9D330-B4FA-411E-8AFC-AEB131D2C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B25BE4-8354-47DE-9594-C645FD39F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1EDAAF-0CE8-4B93-AAF8-1EF1D1B4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752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16CC9-9225-4A96-A275-9935CC7B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403B91-EA27-48A9-9A2B-A1CEB9959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4827F1-E428-4B49-B044-FD10D2DE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DCD44F-1FFB-49DA-BA4B-82BC8E419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8FAE2F-E963-4539-BD44-E04C0407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91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A3BB4-7B04-4E3D-BA2B-B696CD7AF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34470A-31BD-4EA4-B767-223A12A79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A78BA-0727-4DF3-80EE-A73468490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601C5E-F675-4509-803A-02ED53B7A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79738-32CF-4D13-BDA0-E6E87543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29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D9691-AD5D-4447-96A4-91D0095CB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AEF772-F2E2-40BE-903F-EDE32951B4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ECB8A2-1B5F-4EB7-9F2D-CEF5070B1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431A36-989F-4482-B7AC-4286E5DB8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FA173D-CB1E-4170-9FB8-5F20D8AE9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11D28D-D6D9-4CA5-BA64-03909C5F5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85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E02D8-6AED-4C18-9356-01D82B444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9A071-F319-4CFA-A474-0E04C0CEE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F79143-1A42-482B-A2AF-402423781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DEFE47-2A25-4EED-8B23-2AA630E88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1B8BCB-2595-41F2-BDC8-3C2548254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EE0080-28E7-49FD-B879-84A5697A9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B49DA5-4F3D-4621-A836-88618B4AB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8AE47E-05A9-459B-BCCF-5E2AF1950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14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DF045-B70A-47C9-9718-BB44547C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619F72-CC11-4225-8260-8A5EE6F37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C466B9-0C5F-4639-85ED-026BE424B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4AC15E-426E-4A22-A0E1-857EF4C0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91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7DA4B3-3E0E-483E-BFD1-A2140918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11DF09-E154-4F12-A8F2-16EE87E81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D997BC-75DF-4F85-9972-A613DB29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98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7C73A-6E53-43B1-BC20-2E397C1D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2A014-959F-4D6D-9AD7-E5A3EEBBD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E78F91-3A78-40B5-AEA3-01C0C3306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3EB7BA-CAAD-463E-8273-4333D4B4A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BDE4FE-27FB-4E2E-B4D7-6D3DFDD53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FBFF82-EA75-490C-B640-172DA61FD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459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6B193-39BB-487B-BF99-7186BA42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8E2EC8-AC15-413E-92F4-CAAE58820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70AFD-75C4-4A41-B0BF-99C357BC4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076953-3148-4314-81EA-E3685EA04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389023-1283-449C-B251-557ADA3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CB22BA-9741-4CA5-A388-25F3E747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00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592363-FD36-4F6D-8717-F768C5B51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690C40-6723-4D71-88BE-A5F0061C8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3F2172-697E-4CB1-8023-278449D553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00ABBD-35F0-4ED1-8FD3-BC512B538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14EED-6C22-414F-BDF1-A4E90431C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8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A0324A65-3278-4CF6-B051-3F8A606E6198}"/>
              </a:ext>
            </a:extLst>
          </p:cNvPr>
          <p:cNvSpPr txBox="1">
            <a:spLocks/>
          </p:cNvSpPr>
          <p:nvPr/>
        </p:nvSpPr>
        <p:spPr>
          <a:xfrm>
            <a:off x="266699" y="5131207"/>
            <a:ext cx="4044044" cy="830508"/>
          </a:xfrm>
          <a:prstGeom prst="rect">
            <a:avLst/>
          </a:prstGeom>
        </p:spPr>
        <p:txBody>
          <a:bodyPr vert="horz" lIns="91440" tIns="18000" rIns="91440" bIns="1800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ko-KR" altLang="en-US" sz="12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04B6F1-AAA8-4508-A44E-5A3F91C9E3F7}"/>
              </a:ext>
            </a:extLst>
          </p:cNvPr>
          <p:cNvSpPr txBox="1"/>
          <p:nvPr/>
        </p:nvSpPr>
        <p:spPr>
          <a:xfrm>
            <a:off x="266699" y="316734"/>
            <a:ext cx="8401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프론트엔드</a:t>
            </a:r>
            <a:r>
              <a:rPr lang="en-US" altLang="ko-KR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(React, PHP), </a:t>
            </a:r>
            <a:r>
              <a:rPr lang="ko-KR" altLang="en-US" dirty="0" err="1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플러터</a:t>
            </a:r>
            <a:r>
              <a:rPr lang="en-US" altLang="ko-KR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(Flutter)</a:t>
            </a:r>
            <a:r>
              <a:rPr lang="ko-KR" altLang="en-US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활용 웹</a:t>
            </a:r>
            <a:r>
              <a:rPr lang="en-US" altLang="ko-KR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&amp;</a:t>
            </a:r>
            <a:r>
              <a:rPr lang="ko-KR" altLang="en-US" dirty="0" err="1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앱개발</a:t>
            </a:r>
            <a:r>
              <a:rPr lang="ko-KR" altLang="en-US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 </a:t>
            </a:r>
            <a:r>
              <a:rPr lang="en-US" altLang="ko-KR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en-US" altLang="ko-KR" b="1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</a:t>
            </a:r>
            <a:r>
              <a:rPr lang="ko-KR" altLang="en-US" b="1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차 프로젝트  </a:t>
            </a:r>
            <a:r>
              <a:rPr lang="en-US" altLang="ko-KR" sz="1100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2023.12.08 </a:t>
            </a:r>
            <a:r>
              <a:rPr lang="ko-KR" altLang="en-US" sz="1100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제출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205" y="2874152"/>
            <a:ext cx="4295590" cy="110969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448607" y="5638376"/>
            <a:ext cx="4380790" cy="885448"/>
            <a:chOff x="7229568" y="5463012"/>
            <a:chExt cx="4818869" cy="885448"/>
          </a:xfrm>
        </p:grpSpPr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84D4D94E-CC19-40E1-B5EB-0EF0D45A0386}"/>
                </a:ext>
              </a:extLst>
            </p:cNvPr>
            <p:cNvSpPr txBox="1">
              <a:spLocks/>
            </p:cNvSpPr>
            <p:nvPr/>
          </p:nvSpPr>
          <p:spPr>
            <a:xfrm>
              <a:off x="7229568" y="5463012"/>
              <a:ext cx="4818869" cy="478070"/>
            </a:xfrm>
            <a:prstGeom prst="rect">
              <a:avLst/>
            </a:prstGeom>
          </p:spPr>
          <p:txBody>
            <a:bodyPr vert="horz" lIns="91440" tIns="18000" rIns="91440" bIns="18000" rtlCol="0" anchor="t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ko-KR" altLang="en-US" sz="1800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아로마티카</a:t>
              </a:r>
              <a:r>
                <a:rPr lang="en-US" altLang="ko-KR" sz="18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(</a:t>
              </a:r>
              <a:r>
                <a:rPr lang="ko-KR" altLang="en-US" sz="1800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뷰티제품</a:t>
              </a:r>
              <a:r>
                <a:rPr lang="en-US" altLang="ko-KR" sz="18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)</a:t>
              </a:r>
              <a:r>
                <a:rPr lang="ko-KR" altLang="en-US" sz="18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사이트</a:t>
              </a:r>
              <a:r>
                <a:rPr lang="en-US" altLang="ko-KR" sz="18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</a:t>
              </a:r>
              <a:r>
                <a:rPr lang="ko-KR" altLang="en-US" sz="1800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가이드문서</a:t>
              </a:r>
              <a:endParaRPr lang="en-US" altLang="ko-KR" sz="1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84D4D94E-CC19-40E1-B5EB-0EF0D45A0386}"/>
                </a:ext>
              </a:extLst>
            </p:cNvPr>
            <p:cNvSpPr txBox="1">
              <a:spLocks/>
            </p:cNvSpPr>
            <p:nvPr/>
          </p:nvSpPr>
          <p:spPr>
            <a:xfrm>
              <a:off x="7229568" y="5870390"/>
              <a:ext cx="4818869" cy="478070"/>
            </a:xfrm>
            <a:prstGeom prst="rect">
              <a:avLst/>
            </a:prstGeom>
          </p:spPr>
          <p:txBody>
            <a:bodyPr vert="horz" lIns="91440" tIns="18000" rIns="91440" bIns="18000" rtlCol="0" anchor="t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박정현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0760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와이어 프레임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(Balsamiq Tool) – PC </a:t>
            </a:r>
            <a:r>
              <a:rPr lang="en-US" altLang="ko-KR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0279D-28D1-4019-A476-2A7C81241B0F}"/>
              </a:ext>
            </a:extLst>
          </p:cNvPr>
          <p:cNvSpPr txBox="1"/>
          <p:nvPr/>
        </p:nvSpPr>
        <p:spPr>
          <a:xfrm>
            <a:off x="7197750" y="921741"/>
            <a:ext cx="135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sz="2000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메인영역</a:t>
            </a:r>
            <a:endParaRPr lang="ko-KR" altLang="en-US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7237271" y="1523465"/>
            <a:ext cx="2636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3)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스페셜관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0073F2-2F85-4E24-8BD5-AEE3AD9CBADC}"/>
              </a:ext>
            </a:extLst>
          </p:cNvPr>
          <p:cNvSpPr txBox="1"/>
          <p:nvPr/>
        </p:nvSpPr>
        <p:spPr>
          <a:xfrm>
            <a:off x="7249161" y="1856244"/>
            <a:ext cx="3695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상단 색상 바가 줄어들며 스페셜관 소개 진행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2638E-428C-4A82-945E-F429E222E2B6}"/>
              </a:ext>
            </a:extLst>
          </p:cNvPr>
          <p:cNvSpPr txBox="1"/>
          <p:nvPr/>
        </p:nvSpPr>
        <p:spPr>
          <a:xfrm>
            <a:off x="7237271" y="3872508"/>
            <a:ext cx="2636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5)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바로가기 아이콘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5ED0D0-98F9-4D44-9E4C-9F467FA1A0B2}"/>
              </a:ext>
            </a:extLst>
          </p:cNvPr>
          <p:cNvSpPr txBox="1"/>
          <p:nvPr/>
        </p:nvSpPr>
        <p:spPr>
          <a:xfrm>
            <a:off x="7237271" y="2971813"/>
            <a:ext cx="2636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4)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0F9DF-767B-4ECF-B0E5-D346899FDB92}"/>
              </a:ext>
            </a:extLst>
          </p:cNvPr>
          <p:cNvSpPr txBox="1"/>
          <p:nvPr/>
        </p:nvSpPr>
        <p:spPr>
          <a:xfrm>
            <a:off x="7249161" y="3304592"/>
            <a:ext cx="3058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그리드를 사용해 이벤트 이미지 구성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E7DC8F-92F0-4FE1-B69A-4CE97A3D06E0}"/>
              </a:ext>
            </a:extLst>
          </p:cNvPr>
          <p:cNvSpPr txBox="1"/>
          <p:nvPr/>
        </p:nvSpPr>
        <p:spPr>
          <a:xfrm>
            <a:off x="7197750" y="5129847"/>
            <a:ext cx="135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하단영역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A86BCB-A030-442E-A3DE-A3253228C757}"/>
              </a:ext>
            </a:extLst>
          </p:cNvPr>
          <p:cNvSpPr txBox="1"/>
          <p:nvPr/>
        </p:nvSpPr>
        <p:spPr>
          <a:xfrm>
            <a:off x="7237271" y="5684916"/>
            <a:ext cx="3157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링크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로고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회사정보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SNS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구성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07CD21-7870-4850-8D26-646321200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568"/>
            <a:ext cx="6832766" cy="2869425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508510C-A054-4551-A3C0-CBD9F3FE6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65040"/>
            <a:ext cx="6832767" cy="443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71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와이어 프레임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(Balsamiq Tool) – Mobile </a:t>
            </a:r>
            <a:r>
              <a:rPr lang="en-US" altLang="ko-KR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0279D-28D1-4019-A476-2A7C81241B0F}"/>
              </a:ext>
            </a:extLst>
          </p:cNvPr>
          <p:cNvSpPr txBox="1"/>
          <p:nvPr/>
        </p:nvSpPr>
        <p:spPr>
          <a:xfrm>
            <a:off x="7197750" y="1278378"/>
            <a:ext cx="135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모바일 버전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7237271" y="1880102"/>
            <a:ext cx="4183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PC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버전과 콘텐츠와 진행 순서는 같고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미디어 쿼리를 적용해 모바일 버전 구성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230C13-F092-4EB1-A4E9-6D0FB76FE3F6}"/>
              </a:ext>
            </a:extLst>
          </p:cNvPr>
          <p:cNvSpPr/>
          <p:nvPr/>
        </p:nvSpPr>
        <p:spPr>
          <a:xfrm>
            <a:off x="0" y="1209676"/>
            <a:ext cx="771331" cy="576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C11C44-0FCE-47CF-918E-621E54039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3" y="1219679"/>
            <a:ext cx="6959728" cy="57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98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77515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구현</a:t>
            </a:r>
            <a:endParaRPr lang="ko-KR" altLang="en-US" sz="28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793353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7E1933-7AA0-4577-907F-2134CD3C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6560" y="2428913"/>
            <a:ext cx="8676152" cy="4050998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37CB67-D951-4E60-A2D2-E9DFE0CB6BC4}"/>
              </a:ext>
            </a:extLst>
          </p:cNvPr>
          <p:cNvSpPr txBox="1"/>
          <p:nvPr/>
        </p:nvSpPr>
        <p:spPr>
          <a:xfrm>
            <a:off x="8306047" y="2336393"/>
            <a:ext cx="329848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GNB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메뉴</a:t>
            </a:r>
            <a:endParaRPr lang="en-US" altLang="ko-KR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 </a:t>
            </a: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아래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스크롤시 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해더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고정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헤더 </a:t>
            </a:r>
            <a:r>
              <a:rPr lang="en-US" altLang="ko-KR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position:</a:t>
            </a:r>
            <a:r>
              <a:rPr lang="ko-KR" altLang="en-US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fixed;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고정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2 )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마우스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오버시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서브메뉴 드롭다운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BF151-DC05-4F4C-BFA7-4BDDF45ECEAD}"/>
              </a:ext>
            </a:extLst>
          </p:cNvPr>
          <p:cNvSpPr/>
          <p:nvPr/>
        </p:nvSpPr>
        <p:spPr>
          <a:xfrm>
            <a:off x="293614" y="2468526"/>
            <a:ext cx="7320167" cy="1000296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E0CA2-8FC9-4765-97B1-3093E6D75BEF}"/>
              </a:ext>
            </a:extLst>
          </p:cNvPr>
          <p:cNvSpPr/>
          <p:nvPr/>
        </p:nvSpPr>
        <p:spPr>
          <a:xfrm>
            <a:off x="7427170" y="2764039"/>
            <a:ext cx="373224" cy="373224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 w="0"/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1F8380-16C4-4265-B239-9AE3C520039C}"/>
              </a:ext>
            </a:extLst>
          </p:cNvPr>
          <p:cNvSpPr/>
          <p:nvPr/>
        </p:nvSpPr>
        <p:spPr>
          <a:xfrm>
            <a:off x="7351804" y="4276127"/>
            <a:ext cx="775660" cy="729899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A03A86-9B83-46F4-9792-7D04EF4473BB}"/>
              </a:ext>
            </a:extLst>
          </p:cNvPr>
          <p:cNvSpPr txBox="1"/>
          <p:nvPr/>
        </p:nvSpPr>
        <p:spPr>
          <a:xfrm>
            <a:off x="8306047" y="4521607"/>
            <a:ext cx="381811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페이지 이동버튼 </a:t>
            </a:r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2000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블릿</a:t>
            </a:r>
            <a:endParaRPr lang="en-US" altLang="ko-KR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 </a:t>
            </a: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버튼클릭시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배너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블릿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이동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자동구현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각각 대상선정 후 </a:t>
            </a:r>
            <a:r>
              <a:rPr lang="en-US" altLang="ko-KR" sz="1600" b="0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forEach</a:t>
            </a:r>
            <a:r>
              <a:rPr lang="en-US" altLang="ko-KR" sz="1600" b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인터발변수를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활용해 화살표 버튼을 누르면 페이지가 넘어가고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블릿이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자동으로 넘어가게 구현</a:t>
            </a:r>
            <a:endParaRPr lang="en-US" altLang="ko-KR" sz="1600" b="0" dirty="0">
              <a:solidFill>
                <a:schemeClr val="bg1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4520E0-1C6D-449E-BD31-8BE978123B9F}"/>
              </a:ext>
            </a:extLst>
          </p:cNvPr>
          <p:cNvSpPr/>
          <p:nvPr/>
        </p:nvSpPr>
        <p:spPr>
          <a:xfrm>
            <a:off x="7553022" y="4833262"/>
            <a:ext cx="373224" cy="373224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A9C4BC-FF96-4BDC-981F-E603D62F6BB3}"/>
              </a:ext>
            </a:extLst>
          </p:cNvPr>
          <p:cNvSpPr/>
          <p:nvPr/>
        </p:nvSpPr>
        <p:spPr>
          <a:xfrm>
            <a:off x="3671887" y="5532787"/>
            <a:ext cx="775660" cy="729899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E9D3FF-8811-4717-B381-AB9103DBAF52}"/>
              </a:ext>
            </a:extLst>
          </p:cNvPr>
          <p:cNvSpPr/>
          <p:nvPr/>
        </p:nvSpPr>
        <p:spPr>
          <a:xfrm>
            <a:off x="4260936" y="5711124"/>
            <a:ext cx="373224" cy="373224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805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BD1D1C-6631-42B6-B34F-A5F00AF1B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231" y="1159927"/>
            <a:ext cx="8443822" cy="405730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구현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108FEA-09BA-4E35-AF67-6D6E9B4CB7CB}"/>
              </a:ext>
            </a:extLst>
          </p:cNvPr>
          <p:cNvSpPr/>
          <p:nvPr/>
        </p:nvSpPr>
        <p:spPr>
          <a:xfrm>
            <a:off x="5640448" y="3046165"/>
            <a:ext cx="911104" cy="1156097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352390-F9EC-4DE2-8C06-D686024BB1AD}"/>
              </a:ext>
            </a:extLst>
          </p:cNvPr>
          <p:cNvSpPr/>
          <p:nvPr/>
        </p:nvSpPr>
        <p:spPr>
          <a:xfrm>
            <a:off x="5891428" y="4049996"/>
            <a:ext cx="388541" cy="401028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0C0E26-7401-461A-8E70-21CD0027E8B3}"/>
              </a:ext>
            </a:extLst>
          </p:cNvPr>
          <p:cNvSpPr txBox="1"/>
          <p:nvPr/>
        </p:nvSpPr>
        <p:spPr>
          <a:xfrm>
            <a:off x="8259209" y="1100576"/>
            <a:ext cx="3666092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따라다니는 재생버튼 </a:t>
            </a:r>
            <a:r>
              <a:rPr lang="en-US" altLang="ko-KR" sz="2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.mover</a:t>
            </a: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따라다니는 재생버튼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발생 위치 값을 가져와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무버에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위치값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적용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마우스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무브</a:t>
            </a:r>
            <a:r>
              <a:rPr lang="en-US" altLang="ko-KR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이벤트가 적용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무버가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따라다니게 구현</a:t>
            </a:r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2) </a:t>
            </a:r>
            <a:r>
              <a:rPr lang="ko-KR" altLang="en-US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영화예고편 화면 띄우기</a:t>
            </a:r>
            <a:r>
              <a:rPr lang="en-US" altLang="ko-KR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동영상 박스를 대상선정</a:t>
            </a:r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영화 박스에 아이프레임 삽입</a:t>
            </a:r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닫기 버튼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cssText</a:t>
            </a:r>
            <a:r>
              <a:rPr lang="ko-KR" altLang="en-US" sz="1600" dirty="0">
                <a:solidFill>
                  <a:srgbClr val="9CDCF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</a:t>
            </a:r>
            <a:r>
              <a:rPr lang="en-US" altLang="ko-KR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css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직접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style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속성값으로 삽입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b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onclick</a:t>
            </a:r>
            <a:r>
              <a:rPr lang="en-US" altLang="ko-KR" sz="1600" b="0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0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이벤트로 닫기 버튼 클릭 시 동영상 박스 제거</a:t>
            </a:r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4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구현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0C0E26-7401-461A-8E70-21CD0027E8B3}"/>
              </a:ext>
            </a:extLst>
          </p:cNvPr>
          <p:cNvSpPr txBox="1"/>
          <p:nvPr/>
        </p:nvSpPr>
        <p:spPr>
          <a:xfrm>
            <a:off x="8354459" y="1459887"/>
            <a:ext cx="366609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장르버튼 활성화</a:t>
            </a:r>
            <a:endParaRPr lang="en-US" altLang="ko-KR" sz="2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장르버튼 클릭 시 하단 이미지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제목 변경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버튼 대상선정 후 </a:t>
            </a:r>
            <a:r>
              <a:rPr lang="en-US" altLang="ko-KR" sz="1600" b="0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forEach</a:t>
            </a:r>
            <a:r>
              <a:rPr lang="en-US" altLang="ko-KR" sz="1600" b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문으로 돌려 변경되게 구현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672221-0D8F-4863-A82D-64D1CC8B9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5" y="845565"/>
            <a:ext cx="8181330" cy="5608004"/>
          </a:xfrm>
          <a:prstGeom prst="rect">
            <a:avLst/>
          </a:prstGeom>
          <a:ln w="0">
            <a:noFill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1108FEA-09BA-4E35-AF67-6D6E9B4CB7CB}"/>
              </a:ext>
            </a:extLst>
          </p:cNvPr>
          <p:cNvSpPr/>
          <p:nvPr/>
        </p:nvSpPr>
        <p:spPr>
          <a:xfrm>
            <a:off x="1085751" y="1526028"/>
            <a:ext cx="3747506" cy="550422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352390-F9EC-4DE2-8C06-D686024BB1AD}"/>
              </a:ext>
            </a:extLst>
          </p:cNvPr>
          <p:cNvSpPr/>
          <p:nvPr/>
        </p:nvSpPr>
        <p:spPr>
          <a:xfrm>
            <a:off x="4631328" y="1600725"/>
            <a:ext cx="388541" cy="401028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682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10A247-6355-4CF8-A120-D0DA9F76E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15" y="683226"/>
            <a:ext cx="8782635" cy="4340843"/>
          </a:xfrm>
          <a:prstGeom prst="rect">
            <a:avLst/>
          </a:prstGeom>
          <a:ln w="0">
            <a:noFill/>
          </a:ln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구현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0C0E26-7401-461A-8E70-21CD0027E8B3}"/>
              </a:ext>
            </a:extLst>
          </p:cNvPr>
          <p:cNvSpPr txBox="1"/>
          <p:nvPr/>
        </p:nvSpPr>
        <p:spPr>
          <a:xfrm>
            <a:off x="8354459" y="1326389"/>
            <a:ext cx="366609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스페셜관 소개</a:t>
            </a:r>
            <a:endParaRPr lang="en-US" altLang="ko-KR" sz="2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상단 색상 라인이 줄어들며 스페셜관 소개 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B8337B-2CBB-40E0-BFF6-8D71088DC076}"/>
              </a:ext>
            </a:extLst>
          </p:cNvPr>
          <p:cNvSpPr/>
          <p:nvPr/>
        </p:nvSpPr>
        <p:spPr>
          <a:xfrm>
            <a:off x="1220412" y="1299281"/>
            <a:ext cx="5904288" cy="550422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3E4EA5-D03C-466F-AD52-4961626CEEE2}"/>
              </a:ext>
            </a:extLst>
          </p:cNvPr>
          <p:cNvSpPr/>
          <p:nvPr/>
        </p:nvSpPr>
        <p:spPr>
          <a:xfrm>
            <a:off x="6931739" y="1373978"/>
            <a:ext cx="388541" cy="401028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2AAD8F-B77E-4C51-826F-004D5D4C2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155" y="2730708"/>
            <a:ext cx="4610940" cy="3737383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07511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77515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향</a:t>
            </a:r>
            <a:r>
              <a:rPr lang="ko-KR" altLang="en-US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후 계획</a:t>
            </a:r>
            <a:endParaRPr lang="ko-KR" altLang="en-US" sz="28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7FEE33-AD6F-45CB-B579-F6A97490E522}"/>
              </a:ext>
            </a:extLst>
          </p:cNvPr>
          <p:cNvSpPr txBox="1"/>
          <p:nvPr/>
        </p:nvSpPr>
        <p:spPr>
          <a:xfrm>
            <a:off x="579649" y="2536447"/>
            <a:ext cx="5278226" cy="2798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서브 페이지 완료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미디어쿼리로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모바일 버전 완료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 기능 활성화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586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4D4D94E-CC19-40E1-B5EB-0EF0D45A0386}"/>
              </a:ext>
            </a:extLst>
          </p:cNvPr>
          <p:cNvSpPr txBox="1">
            <a:spLocks/>
          </p:cNvSpPr>
          <p:nvPr/>
        </p:nvSpPr>
        <p:spPr>
          <a:xfrm>
            <a:off x="266700" y="2430566"/>
            <a:ext cx="6191658" cy="478070"/>
          </a:xfrm>
          <a:prstGeom prst="rect">
            <a:avLst/>
          </a:prstGeom>
        </p:spPr>
        <p:txBody>
          <a:bodyPr vert="horz" lIns="91440" tIns="18000" rIns="91440" bIns="1800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5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감사합니다</a:t>
            </a:r>
            <a:endParaRPr lang="ko-KR" altLang="en-US" sz="2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A0324A65-3278-4CF6-B051-3F8A606E6198}"/>
              </a:ext>
            </a:extLst>
          </p:cNvPr>
          <p:cNvSpPr txBox="1">
            <a:spLocks/>
          </p:cNvSpPr>
          <p:nvPr/>
        </p:nvSpPr>
        <p:spPr>
          <a:xfrm>
            <a:off x="266699" y="5131207"/>
            <a:ext cx="4044044" cy="830508"/>
          </a:xfrm>
          <a:prstGeom prst="rect">
            <a:avLst/>
          </a:prstGeom>
        </p:spPr>
        <p:txBody>
          <a:bodyPr vert="horz" lIns="91440" tIns="18000" rIns="91440" bIns="1800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ko-KR" altLang="en-US" sz="12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001A3A9-C580-4243-8F5B-DACA5C2F3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70" y="1756600"/>
            <a:ext cx="4601027" cy="3410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55F19D-349F-441E-B345-396DD0ABF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69" y="-2423515"/>
            <a:ext cx="4601027" cy="34108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0A856E-F153-47F1-AB6F-00E374150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69" y="5936714"/>
            <a:ext cx="4601027" cy="34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3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856" y="1053923"/>
            <a:ext cx="6380844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  <a:latin typeface="MinervaModern" panose="02000503020000020004" pitchFamily="50" charset="0"/>
                <a:ea typeface="Pretendard" panose="02000503000000020004" pitchFamily="50" charset="-127"/>
                <a:cs typeface="Pretendard" panose="02000503000000020004" pitchFamily="50" charset="-127"/>
              </a:rPr>
              <a:t>C</a:t>
            </a:r>
            <a:r>
              <a:rPr lang="en-US" altLang="ko-KR" sz="5400" dirty="0">
                <a:solidFill>
                  <a:schemeClr val="bg1"/>
                </a:solidFill>
                <a:latin typeface="MinervaModern" panose="02000503020000020004" pitchFamily="50" charset="0"/>
                <a:ea typeface="Pretendard" panose="02000503000000020004" pitchFamily="50" charset="-127"/>
                <a:cs typeface="Pretendard" panose="02000503000000020004" pitchFamily="50" charset="-127"/>
              </a:rPr>
              <a:t>ontents</a:t>
            </a:r>
            <a:endParaRPr lang="ko-KR" altLang="en-US" sz="5400" dirty="0">
              <a:solidFill>
                <a:schemeClr val="bg1"/>
              </a:solidFill>
              <a:latin typeface="MinervaModern" panose="02000503020000020004" pitchFamily="50" charset="0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2B4AF7-87B3-468D-AA6A-4DFDBE6CDC1C}"/>
              </a:ext>
            </a:extLst>
          </p:cNvPr>
          <p:cNvGrpSpPr/>
          <p:nvPr/>
        </p:nvGrpSpPr>
        <p:grpSpPr>
          <a:xfrm>
            <a:off x="843442" y="2820414"/>
            <a:ext cx="9638893" cy="2730128"/>
            <a:chOff x="659235" y="2791723"/>
            <a:chExt cx="9638893" cy="273012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7E643C4-59D2-4963-BE31-A10DC02D6173}"/>
                </a:ext>
              </a:extLst>
            </p:cNvPr>
            <p:cNvGrpSpPr/>
            <p:nvPr/>
          </p:nvGrpSpPr>
          <p:grpSpPr>
            <a:xfrm>
              <a:off x="659235" y="2791723"/>
              <a:ext cx="9638893" cy="1274553"/>
              <a:chOff x="707700" y="2226900"/>
              <a:chExt cx="9638893" cy="1274553"/>
            </a:xfrm>
          </p:grpSpPr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11A0306D-B361-4B5B-844F-EF8C876ACE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593" y="2226900"/>
                <a:ext cx="9144000" cy="5654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24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기획의도 </a:t>
                </a:r>
                <a:r>
                  <a:rPr lang="en-US" altLang="ko-KR" sz="18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| </a:t>
                </a:r>
                <a:r>
                  <a:rPr lang="ko-KR" altLang="en-US" sz="1800" dirty="0" err="1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사이트분석</a:t>
                </a:r>
                <a:endPara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2E5CAF3-127D-428C-AF5A-9C04AB3F3E03}"/>
                  </a:ext>
                </a:extLst>
              </p:cNvPr>
              <p:cNvSpPr/>
              <p:nvPr/>
            </p:nvSpPr>
            <p:spPr>
              <a:xfrm>
                <a:off x="707700" y="2226900"/>
                <a:ext cx="373224" cy="373224"/>
              </a:xfrm>
              <a:prstGeom prst="rect">
                <a:avLst/>
              </a:prstGeom>
              <a:solidFill>
                <a:srgbClr val="091F17"/>
              </a:solidFill>
              <a:ln>
                <a:solidFill>
                  <a:srgbClr val="091F17"/>
                </a:solidFill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1</a:t>
                </a:r>
                <a:endPara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7C8BA9BD-EF46-47B0-A1C7-F8BA941D6084}"/>
                  </a:ext>
                </a:extLst>
              </p:cNvPr>
              <p:cNvGrpSpPr/>
              <p:nvPr/>
            </p:nvGrpSpPr>
            <p:grpSpPr>
              <a:xfrm>
                <a:off x="707700" y="2936026"/>
                <a:ext cx="9638893" cy="565427"/>
                <a:chOff x="707700" y="2936026"/>
                <a:chExt cx="9638893" cy="565427"/>
              </a:xfrm>
            </p:grpSpPr>
            <p:sp>
              <p:nvSpPr>
                <p:cNvPr id="18" name="제목 1">
                  <a:extLst>
                    <a:ext uri="{FF2B5EF4-FFF2-40B4-BE49-F238E27FC236}">
                      <a16:creationId xmlns:a16="http://schemas.microsoft.com/office/drawing/2014/main" id="{1A13A89C-6870-4B03-9B96-F4F9775A0A0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2593" y="2936026"/>
                  <a:ext cx="9144000" cy="56542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rmAutofit/>
                </a:bodyPr>
                <a:lstStyle>
                  <a:lvl1pPr algn="ctr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ko-KR" altLang="en-US" sz="2400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사이트 설계 </a:t>
                  </a:r>
                  <a:r>
                    <a:rPr lang="en-US" altLang="ko-KR" sz="1800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| </a:t>
                  </a:r>
                  <a:r>
                    <a:rPr lang="ko-KR" altLang="en-US" sz="1800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디자인 시안</a:t>
                  </a: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B1684977-7623-4526-8678-9917D4DEBD9B}"/>
                    </a:ext>
                  </a:extLst>
                </p:cNvPr>
                <p:cNvSpPr/>
                <p:nvPr/>
              </p:nvSpPr>
              <p:spPr>
                <a:xfrm>
                  <a:off x="707700" y="2936026"/>
                  <a:ext cx="373224" cy="373224"/>
                </a:xfrm>
                <a:prstGeom prst="rect">
                  <a:avLst/>
                </a:prstGeom>
                <a:solidFill>
                  <a:srgbClr val="091F17"/>
                </a:solidFill>
                <a:ln>
                  <a:solidFill>
                    <a:srgbClr val="091F17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n w="0"/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2</a:t>
                  </a:r>
                  <a:endParaRPr lang="ko-KR" altLang="en-US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</p:txBody>
            </p:sp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127D9C6-9D52-414C-A586-33740D33CE1B}"/>
                </a:ext>
              </a:extLst>
            </p:cNvPr>
            <p:cNvGrpSpPr/>
            <p:nvPr/>
          </p:nvGrpSpPr>
          <p:grpSpPr>
            <a:xfrm>
              <a:off x="659235" y="4209975"/>
              <a:ext cx="9638893" cy="565427"/>
              <a:chOff x="707700" y="3645152"/>
              <a:chExt cx="9638893" cy="565427"/>
            </a:xfrm>
          </p:grpSpPr>
          <p:sp>
            <p:nvSpPr>
              <p:cNvPr id="22" name="제목 1">
                <a:extLst>
                  <a:ext uri="{FF2B5EF4-FFF2-40B4-BE49-F238E27FC236}">
                    <a16:creationId xmlns:a16="http://schemas.microsoft.com/office/drawing/2014/main" id="{284BDFC2-B2B7-4FBF-835F-CA046D2DE2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593" y="3645152"/>
                <a:ext cx="9144000" cy="5654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24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사이트 구현</a:t>
                </a: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B0B69EC-0E11-4FC1-96E0-A9E51E504AC7}"/>
                  </a:ext>
                </a:extLst>
              </p:cNvPr>
              <p:cNvSpPr/>
              <p:nvPr/>
            </p:nvSpPr>
            <p:spPr>
              <a:xfrm>
                <a:off x="707700" y="3645152"/>
                <a:ext cx="373224" cy="373224"/>
              </a:xfrm>
              <a:prstGeom prst="rect">
                <a:avLst/>
              </a:prstGeom>
              <a:solidFill>
                <a:srgbClr val="091F17"/>
              </a:solidFill>
              <a:ln>
                <a:solidFill>
                  <a:srgbClr val="091F1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3</a:t>
                </a:r>
                <a:endPara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5EEBA63-F4CD-4326-82EC-6991C25DF950}"/>
                </a:ext>
              </a:extLst>
            </p:cNvPr>
            <p:cNvGrpSpPr/>
            <p:nvPr/>
          </p:nvGrpSpPr>
          <p:grpSpPr>
            <a:xfrm>
              <a:off x="659235" y="4956424"/>
              <a:ext cx="9638893" cy="565427"/>
              <a:chOff x="707700" y="4391601"/>
              <a:chExt cx="9638893" cy="565427"/>
            </a:xfrm>
          </p:grpSpPr>
          <p:sp>
            <p:nvSpPr>
              <p:cNvPr id="25" name="제목 1">
                <a:extLst>
                  <a:ext uri="{FF2B5EF4-FFF2-40B4-BE49-F238E27FC236}">
                    <a16:creationId xmlns:a16="http://schemas.microsoft.com/office/drawing/2014/main" id="{82CA2D87-BFC3-4D7D-98C1-0B6D37B9C6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593" y="4391601"/>
                <a:ext cx="9144000" cy="5654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24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향후 계획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E502CCA-2D7A-41DC-A974-79CEE1DFAF77}"/>
                  </a:ext>
                </a:extLst>
              </p:cNvPr>
              <p:cNvSpPr/>
              <p:nvPr/>
            </p:nvSpPr>
            <p:spPr>
              <a:xfrm>
                <a:off x="707700" y="4391601"/>
                <a:ext cx="373224" cy="373224"/>
              </a:xfrm>
              <a:prstGeom prst="rect">
                <a:avLst/>
              </a:prstGeom>
              <a:solidFill>
                <a:srgbClr val="091F17"/>
              </a:solidFill>
              <a:ln>
                <a:solidFill>
                  <a:srgbClr val="091F1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4</a:t>
                </a:r>
                <a:endPara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9E61E63A-3CBA-4BA3-A6B9-D2A8528EB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930284" y="3247190"/>
            <a:ext cx="1407566" cy="36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44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68371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</a:t>
            </a:r>
            <a:r>
              <a:rPr lang="ko-KR" altLang="en-US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획의도 </a:t>
            </a:r>
            <a:r>
              <a:rPr lang="en-US" altLang="ko-KR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사이트 분석 </a:t>
            </a:r>
            <a:r>
              <a:rPr lang="en-US" altLang="ko-KR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제품소개 파트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1799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6BC364-D9B2-4B1D-ACF9-DBEAF979C63D}"/>
              </a:ext>
            </a:extLst>
          </p:cNvPr>
          <p:cNvSpPr txBox="1"/>
          <p:nvPr/>
        </p:nvSpPr>
        <p:spPr>
          <a:xfrm>
            <a:off x="382916" y="2536447"/>
            <a:ext cx="2297775" cy="588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1.  </a:t>
            </a:r>
            <a:r>
              <a:rPr lang="ko-KR" altLang="en-US" sz="24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동적요소 부재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00" y="2493312"/>
            <a:ext cx="3776357" cy="60198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757" y="2493312"/>
            <a:ext cx="3776357" cy="52576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9A0B80-A005-466F-81B4-908082DB41E9}"/>
              </a:ext>
            </a:extLst>
          </p:cNvPr>
          <p:cNvSpPr txBox="1"/>
          <p:nvPr/>
        </p:nvSpPr>
        <p:spPr>
          <a:xfrm>
            <a:off x="464506" y="3989386"/>
            <a:ext cx="2134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 파트 곳곳에</a:t>
            </a:r>
            <a:endParaRPr lang="en-US" altLang="ko-KR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동적요소</a:t>
            </a:r>
            <a:r>
              <a:rPr lang="en-US" altLang="ko-KR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삽입</a:t>
            </a:r>
            <a:endParaRPr lang="en-US" altLang="ko-KR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693A68-1999-4433-89F8-8195935404E1}"/>
              </a:ext>
            </a:extLst>
          </p:cNvPr>
          <p:cNvSpPr/>
          <p:nvPr/>
        </p:nvSpPr>
        <p:spPr>
          <a:xfrm>
            <a:off x="499957" y="3236305"/>
            <a:ext cx="2063692" cy="372037"/>
          </a:xfrm>
          <a:prstGeom prst="rect">
            <a:avLst/>
          </a:prstGeom>
          <a:solidFill>
            <a:srgbClr val="091F17"/>
          </a:solidFill>
          <a:ln>
            <a:solidFill>
              <a:srgbClr val="215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15949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7EDC5-267B-443C-A166-F713B7BB3322}"/>
              </a:ext>
            </a:extLst>
          </p:cNvPr>
          <p:cNvSpPr txBox="1"/>
          <p:nvPr/>
        </p:nvSpPr>
        <p:spPr>
          <a:xfrm>
            <a:off x="1201057" y="3253046"/>
            <a:ext cx="661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개선</a:t>
            </a:r>
            <a:endParaRPr lang="en-US" altLang="ko-KR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A28E4FE-8A77-46B8-A34F-E8D4A0B4292D}"/>
              </a:ext>
            </a:extLst>
          </p:cNvPr>
          <p:cNvCxnSpPr>
            <a:cxnSpLocks/>
          </p:cNvCxnSpPr>
          <p:nvPr/>
        </p:nvCxnSpPr>
        <p:spPr>
          <a:xfrm>
            <a:off x="1531803" y="3608342"/>
            <a:ext cx="0" cy="327704"/>
          </a:xfrm>
          <a:prstGeom prst="straightConnector1">
            <a:avLst/>
          </a:prstGeom>
          <a:ln w="25400">
            <a:solidFill>
              <a:srgbClr val="215949"/>
            </a:solidFill>
            <a:headEnd type="none" w="med" len="lg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5E10B2F-253E-4F89-BFA7-9836850F3A08}"/>
              </a:ext>
            </a:extLst>
          </p:cNvPr>
          <p:cNvSpPr txBox="1"/>
          <p:nvPr/>
        </p:nvSpPr>
        <p:spPr>
          <a:xfrm>
            <a:off x="382916" y="5002725"/>
            <a:ext cx="3338068" cy="588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15949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 </a:t>
            </a:r>
            <a:r>
              <a:rPr lang="ko-KR" altLang="en-US" sz="2400" b="1" dirty="0">
                <a:solidFill>
                  <a:srgbClr val="21594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나열형태의 제품소개</a:t>
            </a:r>
            <a:endParaRPr lang="en-US" altLang="ko-KR" sz="2400" b="1" dirty="0">
              <a:solidFill>
                <a:srgbClr val="215949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5CAC9F6-1140-4C91-A6D4-D73BEF1F868C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A498B76-82B4-4677-B427-071F9A407E3A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38057FF-FCC1-4966-BC46-785A22294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09BEF80-8445-4F0F-BE17-902619DEE7B6}"/>
              </a:ext>
            </a:extLst>
          </p:cNvPr>
          <p:cNvSpPr txBox="1"/>
          <p:nvPr/>
        </p:nvSpPr>
        <p:spPr>
          <a:xfrm>
            <a:off x="4026798" y="2151668"/>
            <a:ext cx="2134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기존 사이트</a:t>
            </a:r>
            <a:endParaRPr lang="en-US" altLang="ko-KR" sz="15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9470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68371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</a:t>
            </a:r>
            <a:r>
              <a:rPr lang="ko-KR" altLang="en-US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획의도 </a:t>
            </a:r>
            <a:r>
              <a:rPr lang="en-US" altLang="ko-KR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사이트 분석 </a:t>
            </a:r>
            <a:r>
              <a:rPr lang="en-US" altLang="ko-KR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제품소개 파트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1799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6BC364-D9B2-4B1D-ACF9-DBEAF979C63D}"/>
              </a:ext>
            </a:extLst>
          </p:cNvPr>
          <p:cNvSpPr txBox="1"/>
          <p:nvPr/>
        </p:nvSpPr>
        <p:spPr>
          <a:xfrm>
            <a:off x="382916" y="2536447"/>
            <a:ext cx="2297775" cy="588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215949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1.  </a:t>
            </a:r>
            <a:r>
              <a:rPr lang="ko-KR" altLang="en-US" sz="2400" b="1" dirty="0">
                <a:solidFill>
                  <a:srgbClr val="21594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동적요소 부재</a:t>
            </a:r>
            <a:endParaRPr lang="en-US" altLang="ko-KR" sz="2400" b="1" dirty="0">
              <a:solidFill>
                <a:srgbClr val="215949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9B36AF-E1DB-4A4D-9AA1-AB412D7BA7F8}"/>
              </a:ext>
            </a:extLst>
          </p:cNvPr>
          <p:cNvGrpSpPr/>
          <p:nvPr/>
        </p:nvGrpSpPr>
        <p:grpSpPr>
          <a:xfrm>
            <a:off x="382916" y="3144566"/>
            <a:ext cx="3338068" cy="2392793"/>
            <a:chOff x="382916" y="3144566"/>
            <a:chExt cx="3338068" cy="239279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92463ED-C3AE-4B09-B067-FDD7BE70FB89}"/>
                </a:ext>
              </a:extLst>
            </p:cNvPr>
            <p:cNvGrpSpPr/>
            <p:nvPr/>
          </p:nvGrpSpPr>
          <p:grpSpPr>
            <a:xfrm>
              <a:off x="464505" y="3860948"/>
              <a:ext cx="2931837" cy="1676411"/>
              <a:chOff x="464506" y="3236305"/>
              <a:chExt cx="2134594" cy="167641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9A0B80-A005-466F-81B4-908082DB41E9}"/>
                  </a:ext>
                </a:extLst>
              </p:cNvPr>
              <p:cNvSpPr txBox="1"/>
              <p:nvPr/>
            </p:nvSpPr>
            <p:spPr>
              <a:xfrm>
                <a:off x="464506" y="3989386"/>
                <a:ext cx="21345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사용자의 입장에서 궁금한</a:t>
                </a:r>
                <a:endPara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정보 순으로 정보를 배치해</a:t>
                </a:r>
                <a:endPara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콘텐츠 몰입도를 증가시킴 </a:t>
                </a:r>
                <a:endPara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F0693A68-1999-4433-89F8-8195935404E1}"/>
                  </a:ext>
                </a:extLst>
              </p:cNvPr>
              <p:cNvSpPr/>
              <p:nvPr/>
            </p:nvSpPr>
            <p:spPr>
              <a:xfrm>
                <a:off x="499957" y="3236305"/>
                <a:ext cx="2063692" cy="372037"/>
              </a:xfrm>
              <a:prstGeom prst="rect">
                <a:avLst/>
              </a:prstGeom>
              <a:solidFill>
                <a:srgbClr val="091F17"/>
              </a:solidFill>
              <a:ln>
                <a:solidFill>
                  <a:srgbClr val="2159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215949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807EDC5-267B-443C-A166-F713B7BB3322}"/>
                  </a:ext>
                </a:extLst>
              </p:cNvPr>
              <p:cNvSpPr txBox="1"/>
              <p:nvPr/>
            </p:nvSpPr>
            <p:spPr>
              <a:xfrm>
                <a:off x="1201057" y="3253046"/>
                <a:ext cx="6614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개선</a:t>
                </a:r>
                <a:endPara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CA28E4FE-8A77-46B8-A34F-E8D4A0B42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1803" y="3608342"/>
                <a:ext cx="0" cy="327704"/>
              </a:xfrm>
              <a:prstGeom prst="straightConnector1">
                <a:avLst/>
              </a:prstGeom>
              <a:ln w="25400">
                <a:solidFill>
                  <a:srgbClr val="215949"/>
                </a:solidFill>
                <a:headEnd type="none" w="med" len="lg"/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E10B2F-253E-4F89-BFA7-9836850F3A08}"/>
                </a:ext>
              </a:extLst>
            </p:cNvPr>
            <p:cNvSpPr txBox="1"/>
            <p:nvPr/>
          </p:nvSpPr>
          <p:spPr>
            <a:xfrm>
              <a:off x="382916" y="3144566"/>
              <a:ext cx="3338068" cy="588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2.  </a:t>
              </a:r>
              <a:r>
                <a:rPr lang="ko-KR" altLang="en-US" sz="2400" b="1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나열형태의 제품소개</a:t>
              </a:r>
              <a:endParaRPr lang="en-US" altLang="ko-KR" sz="24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EAA529E-A572-4053-9FCF-EDFB75E707D8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FF2FCB8-7080-443A-9B02-F88E7F573251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7F52422-E558-4C3B-B35E-707397963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80DE436-0BF2-42B1-8696-5D43145910F5}"/>
              </a:ext>
            </a:extLst>
          </p:cNvPr>
          <p:cNvGrpSpPr/>
          <p:nvPr/>
        </p:nvGrpSpPr>
        <p:grpSpPr>
          <a:xfrm>
            <a:off x="4103900" y="2536447"/>
            <a:ext cx="4423530" cy="2288660"/>
            <a:chOff x="4165720" y="2551833"/>
            <a:chExt cx="5101391" cy="263937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C085B43-55D2-411B-A4FB-302ECB4D2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8896" y="2840645"/>
              <a:ext cx="5098215" cy="2350562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97838F5-816C-46BD-A770-370DCF189C4F}"/>
                </a:ext>
              </a:extLst>
            </p:cNvPr>
            <p:cNvSpPr/>
            <p:nvPr/>
          </p:nvSpPr>
          <p:spPr>
            <a:xfrm>
              <a:off x="4165720" y="2551833"/>
              <a:ext cx="5101391" cy="308928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제목 1">
              <a:extLst>
                <a:ext uri="{FF2B5EF4-FFF2-40B4-BE49-F238E27FC236}">
                  <a16:creationId xmlns:a16="http://schemas.microsoft.com/office/drawing/2014/main" id="{64407038-DA8F-421D-9A8B-CB7BCD2B4661}"/>
                </a:ext>
              </a:extLst>
            </p:cNvPr>
            <p:cNvSpPr txBox="1">
              <a:spLocks/>
            </p:cNvSpPr>
            <p:nvPr/>
          </p:nvSpPr>
          <p:spPr>
            <a:xfrm>
              <a:off x="4165720" y="2553455"/>
              <a:ext cx="2583423" cy="3056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제품 사용법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5643122-BC66-43A0-9F33-2A512E1E17E7}"/>
              </a:ext>
            </a:extLst>
          </p:cNvPr>
          <p:cNvGrpSpPr/>
          <p:nvPr/>
        </p:nvGrpSpPr>
        <p:grpSpPr>
          <a:xfrm>
            <a:off x="7416799" y="4383270"/>
            <a:ext cx="4420773" cy="2231515"/>
            <a:chOff x="6242807" y="4349254"/>
            <a:chExt cx="5228766" cy="2639374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EC5EEF3-529A-4011-B284-262DAA3FF155}"/>
                </a:ext>
              </a:extLst>
            </p:cNvPr>
            <p:cNvGrpSpPr/>
            <p:nvPr/>
          </p:nvGrpSpPr>
          <p:grpSpPr>
            <a:xfrm>
              <a:off x="6242807" y="4349254"/>
              <a:ext cx="5228766" cy="308928"/>
              <a:chOff x="6242807" y="4349254"/>
              <a:chExt cx="5228766" cy="308928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BF87F1F0-D423-4C86-9CC3-8A3CBC059621}"/>
                  </a:ext>
                </a:extLst>
              </p:cNvPr>
              <p:cNvSpPr/>
              <p:nvPr/>
            </p:nvSpPr>
            <p:spPr>
              <a:xfrm>
                <a:off x="6242807" y="4349254"/>
                <a:ext cx="5228766" cy="308928"/>
              </a:xfrm>
              <a:prstGeom prst="rect">
                <a:avLst/>
              </a:prstGeom>
              <a:solidFill>
                <a:srgbClr val="091F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제목 1">
                <a:extLst>
                  <a:ext uri="{FF2B5EF4-FFF2-40B4-BE49-F238E27FC236}">
                    <a16:creationId xmlns:a16="http://schemas.microsoft.com/office/drawing/2014/main" id="{FF80AA6B-F968-43CF-867F-19CFBE25BE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42807" y="4350876"/>
                <a:ext cx="2583423" cy="3056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12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재활용 방법</a:t>
                </a:r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E0C36EE-F157-402B-AA87-E03FD3A22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2807" y="4656560"/>
              <a:ext cx="5228766" cy="2332068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812728A-4D96-427B-82BD-ED3FF919385B}"/>
              </a:ext>
            </a:extLst>
          </p:cNvPr>
          <p:cNvSpPr txBox="1"/>
          <p:nvPr/>
        </p:nvSpPr>
        <p:spPr>
          <a:xfrm>
            <a:off x="4026798" y="2151668"/>
            <a:ext cx="21345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기존 사이트</a:t>
            </a:r>
            <a:endParaRPr lang="en-US" altLang="ko-KR" sz="15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881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29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84" y="3815190"/>
            <a:ext cx="12253984" cy="311852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68371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설계 </a:t>
            </a:r>
            <a:r>
              <a:rPr lang="en-US" altLang="ko-KR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디자인 시안</a:t>
            </a:r>
            <a:r>
              <a:rPr lang="en-US" altLang="ko-KR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_ </a:t>
            </a:r>
            <a:r>
              <a:rPr lang="en-US" altLang="ko-KR" sz="2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PC </a:t>
            </a:r>
            <a:r>
              <a:rPr lang="en-US" altLang="ko-KR" sz="1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VER</a:t>
            </a:r>
            <a:endParaRPr lang="ko-KR" altLang="en-US" sz="18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E5C6566-C7C6-43E0-B0C3-D5560FAD6545}"/>
              </a:ext>
            </a:extLst>
          </p:cNvPr>
          <p:cNvGrpSpPr/>
          <p:nvPr/>
        </p:nvGrpSpPr>
        <p:grpSpPr>
          <a:xfrm>
            <a:off x="293615" y="1823880"/>
            <a:ext cx="11898385" cy="809265"/>
            <a:chOff x="293615" y="2164126"/>
            <a:chExt cx="11898385" cy="809265"/>
          </a:xfrm>
        </p:grpSpPr>
        <p:sp>
          <p:nvSpPr>
            <p:cNvPr id="7" name="직사각형 6"/>
            <p:cNvSpPr/>
            <p:nvPr/>
          </p:nvSpPr>
          <p:spPr>
            <a:xfrm>
              <a:off x="293615" y="2164126"/>
              <a:ext cx="11898385" cy="809265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16DC29-1096-4BF7-A63B-CA8CD8C57246}"/>
                </a:ext>
              </a:extLst>
            </p:cNvPr>
            <p:cNvSpPr txBox="1"/>
            <p:nvPr/>
          </p:nvSpPr>
          <p:spPr>
            <a:xfrm>
              <a:off x="579648" y="2240133"/>
              <a:ext cx="4190400" cy="5824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메인 페이지 레이아웃</a:t>
              </a:r>
              <a:endParaRPr lang="en-US" altLang="ko-KR" sz="2400" dirty="0">
                <a:solidFill>
                  <a:schemeClr val="bg2">
                    <a:lumMod val="75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A023AB-7BE4-4692-9EB2-0853159FBF4B}"/>
                </a:ext>
              </a:extLst>
            </p:cNvPr>
            <p:cNvSpPr txBox="1"/>
            <p:nvPr/>
          </p:nvSpPr>
          <p:spPr>
            <a:xfrm>
              <a:off x="3905645" y="2401104"/>
              <a:ext cx="3704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1. 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상단영역    </a:t>
              </a:r>
              <a:r>
                <a: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2. </a:t>
              </a:r>
              <a:r>
                <a:rPr lang="ko-KR" altLang="en-US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메인영역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   </a:t>
              </a:r>
              <a:r>
                <a:rPr lang="en-US" alt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3.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하단영역</a:t>
              </a: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25217" y="3963923"/>
            <a:ext cx="508000" cy="508000"/>
          </a:xfrm>
          <a:prstGeom prst="rect">
            <a:avLst/>
          </a:prstGeom>
          <a:noFill/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33217" y="3963923"/>
            <a:ext cx="1600199" cy="508000"/>
          </a:xfrm>
          <a:prstGeom prst="rect">
            <a:avLst/>
          </a:prstGeom>
          <a:solidFill>
            <a:srgbClr val="FE0000"/>
          </a:solidFill>
          <a:ln>
            <a:solidFill>
              <a:srgbClr val="F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975143" y="4048646"/>
            <a:ext cx="149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1-1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햄버거 메뉴</a:t>
            </a:r>
            <a:endParaRPr lang="en-US" altLang="ko-KR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078530" y="3963923"/>
            <a:ext cx="2880137" cy="508000"/>
            <a:chOff x="5078530" y="3963923"/>
            <a:chExt cx="2880137" cy="508000"/>
          </a:xfrm>
        </p:grpSpPr>
        <p:sp>
          <p:nvSpPr>
            <p:cNvPr id="29" name="직사각형 28"/>
            <p:cNvSpPr/>
            <p:nvPr/>
          </p:nvSpPr>
          <p:spPr>
            <a:xfrm>
              <a:off x="5078530" y="3963923"/>
              <a:ext cx="1896126" cy="508000"/>
            </a:xfrm>
            <a:prstGeom prst="rect">
              <a:avLst/>
            </a:prstGeom>
            <a:noFill/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932730" y="3963923"/>
              <a:ext cx="1025937" cy="508000"/>
            </a:xfrm>
            <a:prstGeom prst="rect">
              <a:avLst/>
            </a:prstGeom>
            <a:solidFill>
              <a:srgbClr val="FE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6974656" y="4048646"/>
              <a:ext cx="9840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1-2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.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로고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9B9F6D-6641-434B-8A1F-90F0EFDC48AC}"/>
              </a:ext>
            </a:extLst>
          </p:cNvPr>
          <p:cNvGrpSpPr/>
          <p:nvPr/>
        </p:nvGrpSpPr>
        <p:grpSpPr>
          <a:xfrm>
            <a:off x="9361054" y="3944418"/>
            <a:ext cx="2762907" cy="1055010"/>
            <a:chOff x="8921094" y="3944418"/>
            <a:chExt cx="2762907" cy="1055010"/>
          </a:xfrm>
        </p:grpSpPr>
        <p:sp>
          <p:nvSpPr>
            <p:cNvPr id="34" name="직사각형 33"/>
            <p:cNvSpPr/>
            <p:nvPr/>
          </p:nvSpPr>
          <p:spPr>
            <a:xfrm>
              <a:off x="8921095" y="3944418"/>
              <a:ext cx="2762906" cy="527505"/>
            </a:xfrm>
            <a:prstGeom prst="rect">
              <a:avLst/>
            </a:prstGeom>
            <a:noFill/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921094" y="4471923"/>
              <a:ext cx="2762906" cy="527505"/>
            </a:xfrm>
            <a:prstGeom prst="rect">
              <a:avLst/>
            </a:prstGeom>
            <a:solidFill>
              <a:srgbClr val="FE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8921094" y="4576151"/>
              <a:ext cx="27629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1-3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.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검색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회원가입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/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장바구니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933217" y="4660874"/>
            <a:ext cx="4281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&gt;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클릭 시 </a:t>
            </a:r>
            <a:r>
              <a:rPr lang="ko-KR" altLang="en-US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사이드바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왼쪽에서 오른쪽으로 보여짐</a:t>
            </a:r>
            <a:endParaRPr lang="en-US" altLang="ko-KR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1799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579648" y="2837974"/>
            <a:ext cx="1677777" cy="588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1.  </a:t>
            </a:r>
            <a:r>
              <a:rPr lang="ko-KR" altLang="en-US" sz="24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상단영역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A995CF6-8740-49CC-B881-9F769BBF7603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37EA89-00AF-4049-B60E-0CDC6C87FA17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D26212C-955D-4545-81FA-ACEC0B8AE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3045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47624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AEB682-1A9A-40E6-9D9D-8DC2B2069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831577"/>
            <a:ext cx="6096001" cy="6033585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6280686" y="788924"/>
            <a:ext cx="1677777" cy="588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 </a:t>
            </a:r>
            <a:r>
              <a:rPr lang="ko-KR" altLang="en-US" sz="2400" b="1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18890B-FB17-4FCF-B5A3-DDBA5D6A77E5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933D4F-648E-453A-8804-2C877A9C7AEF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19D0889-0E60-42D7-AD86-17FA1210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sp>
        <p:nvSpPr>
          <p:cNvPr id="40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디자인시안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_ PC </a:t>
            </a:r>
            <a:r>
              <a:rPr lang="en-US" altLang="ko-KR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F96C84C-1E31-4843-B4EF-1100486CFE45}"/>
              </a:ext>
            </a:extLst>
          </p:cNvPr>
          <p:cNvGrpSpPr/>
          <p:nvPr/>
        </p:nvGrpSpPr>
        <p:grpSpPr>
          <a:xfrm>
            <a:off x="6323619" y="1602846"/>
            <a:ext cx="3594822" cy="1065888"/>
            <a:chOff x="6555447" y="1867156"/>
            <a:chExt cx="3594822" cy="106588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6555447" y="2348269"/>
              <a:ext cx="35948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영상시작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4s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후 부터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</a:t>
              </a:r>
              <a:r>
                <a:rPr lang="ko-KR" altLang="en-US" sz="1600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한줄씩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위로 올라오고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1.5s 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후 사라지기  </a:t>
              </a:r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&gt; 2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번도 반복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834E84B-F303-4919-B8FD-906E432F8EBF}"/>
                </a:ext>
              </a:extLst>
            </p:cNvPr>
            <p:cNvGrpSpPr/>
            <p:nvPr/>
          </p:nvGrpSpPr>
          <p:grpSpPr>
            <a:xfrm>
              <a:off x="6627181" y="1867156"/>
              <a:ext cx="390675" cy="400110"/>
              <a:chOff x="6663268" y="1867156"/>
              <a:chExt cx="390675" cy="400110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6663268" y="1867260"/>
                <a:ext cx="390675" cy="3906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D1D2EDA-2436-4AC0-B29A-420A457D0907}"/>
                  </a:ext>
                </a:extLst>
              </p:cNvPr>
              <p:cNvSpPr txBox="1"/>
              <p:nvPr/>
            </p:nvSpPr>
            <p:spPr>
              <a:xfrm>
                <a:off x="6717240" y="1867156"/>
                <a:ext cx="226745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MinervaModern" panose="02000503020000020004" pitchFamily="50" charset="0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1</a:t>
                </a:r>
              </a:p>
            </p:txBody>
          </p: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1B1C742-4EAB-4C54-86E3-2E470FD29D61}"/>
              </a:ext>
            </a:extLst>
          </p:cNvPr>
          <p:cNvGrpSpPr/>
          <p:nvPr/>
        </p:nvGrpSpPr>
        <p:grpSpPr>
          <a:xfrm>
            <a:off x="6867328" y="1598084"/>
            <a:ext cx="390675" cy="400110"/>
            <a:chOff x="7142223" y="643586"/>
            <a:chExt cx="390675" cy="40011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862EDA6-531A-4183-A062-238514ED0F2F}"/>
                </a:ext>
              </a:extLst>
            </p:cNvPr>
            <p:cNvSpPr/>
            <p:nvPr/>
          </p:nvSpPr>
          <p:spPr>
            <a:xfrm>
              <a:off x="7142223" y="648304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333243-8B8D-4182-A7D6-596CE202D420}"/>
                </a:ext>
              </a:extLst>
            </p:cNvPr>
            <p:cNvSpPr txBox="1"/>
            <p:nvPr/>
          </p:nvSpPr>
          <p:spPr>
            <a:xfrm>
              <a:off x="7215629" y="643586"/>
              <a:ext cx="22674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2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DA08D42-7A0A-4B2A-A4E6-DDE72B61C728}"/>
              </a:ext>
            </a:extLst>
          </p:cNvPr>
          <p:cNvGrpSpPr/>
          <p:nvPr/>
        </p:nvGrpSpPr>
        <p:grpSpPr>
          <a:xfrm>
            <a:off x="6320147" y="3792389"/>
            <a:ext cx="3594822" cy="1305931"/>
            <a:chOff x="6320147" y="3792389"/>
            <a:chExt cx="3594822" cy="1305931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4F33CC24-F78A-4B34-AE3E-D8DEAE510DC3}"/>
                </a:ext>
              </a:extLst>
            </p:cNvPr>
            <p:cNvGrpSpPr/>
            <p:nvPr/>
          </p:nvGrpSpPr>
          <p:grpSpPr>
            <a:xfrm>
              <a:off x="6394795" y="3792389"/>
              <a:ext cx="390675" cy="400110"/>
              <a:chOff x="6394795" y="3792389"/>
              <a:chExt cx="390675" cy="400110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690A217F-809D-4A15-A268-8AED2ECF3C69}"/>
                  </a:ext>
                </a:extLst>
              </p:cNvPr>
              <p:cNvSpPr/>
              <p:nvPr/>
            </p:nvSpPr>
            <p:spPr>
              <a:xfrm>
                <a:off x="6394795" y="3797107"/>
                <a:ext cx="390675" cy="390675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981D031-28A5-42E6-88EE-86E3623D8929}"/>
                  </a:ext>
                </a:extLst>
              </p:cNvPr>
              <p:cNvSpPr txBox="1"/>
              <p:nvPr/>
            </p:nvSpPr>
            <p:spPr>
              <a:xfrm>
                <a:off x="6468201" y="3792389"/>
                <a:ext cx="226745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MinervaModern" panose="02000503020000020004" pitchFamily="50" charset="0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3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2DCAD31-43C1-40BC-AC0E-6322E524E434}"/>
                </a:ext>
              </a:extLst>
            </p:cNvPr>
            <p:cNvSpPr txBox="1"/>
            <p:nvPr/>
          </p:nvSpPr>
          <p:spPr>
            <a:xfrm>
              <a:off x="6320147" y="4267323"/>
              <a:ext cx="35948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마우스 휠 이벤트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휠 한번에 </a:t>
              </a:r>
              <a:r>
                <a:rPr lang="ko-KR" altLang="en-US" sz="1600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한줄씩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색상 변경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color : #d9c8b6 &gt; #fff</a:t>
              </a:r>
              <a:r>
                <a:rPr lang="ko-KR" altLang="en-US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로 변환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6A8C91D6-B780-4ACF-BE60-90DEDC417930}"/>
              </a:ext>
            </a:extLst>
          </p:cNvPr>
          <p:cNvGrpSpPr/>
          <p:nvPr/>
        </p:nvGrpSpPr>
        <p:grpSpPr>
          <a:xfrm>
            <a:off x="6394795" y="5325544"/>
            <a:ext cx="3649352" cy="895933"/>
            <a:chOff x="6394795" y="5173144"/>
            <a:chExt cx="3649352" cy="89593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A42EAEDF-F121-4BA1-9AF8-AE0B690C3C31}"/>
                </a:ext>
              </a:extLst>
            </p:cNvPr>
            <p:cNvGrpSpPr/>
            <p:nvPr/>
          </p:nvGrpSpPr>
          <p:grpSpPr>
            <a:xfrm>
              <a:off x="6394795" y="5173144"/>
              <a:ext cx="3649352" cy="895933"/>
              <a:chOff x="6394795" y="3792389"/>
              <a:chExt cx="3649352" cy="895933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46F2AAAB-A53B-42F9-ADAF-68ED35AD6530}"/>
                  </a:ext>
                </a:extLst>
              </p:cNvPr>
              <p:cNvGrpSpPr/>
              <p:nvPr/>
            </p:nvGrpSpPr>
            <p:grpSpPr>
              <a:xfrm>
                <a:off x="6394795" y="3792389"/>
                <a:ext cx="390675" cy="400110"/>
                <a:chOff x="6394795" y="3792389"/>
                <a:chExt cx="390675" cy="400110"/>
              </a:xfrm>
            </p:grpSpPr>
            <p:sp>
              <p:nvSpPr>
                <p:cNvPr id="57" name="직사각형 56">
                  <a:extLst>
                    <a:ext uri="{FF2B5EF4-FFF2-40B4-BE49-F238E27FC236}">
                      <a16:creationId xmlns:a16="http://schemas.microsoft.com/office/drawing/2014/main" id="{20F68FE4-B394-4160-A300-20751FFAB8D9}"/>
                    </a:ext>
                  </a:extLst>
                </p:cNvPr>
                <p:cNvSpPr/>
                <p:nvPr/>
              </p:nvSpPr>
              <p:spPr>
                <a:xfrm>
                  <a:off x="6394795" y="3797107"/>
                  <a:ext cx="390675" cy="390675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E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6612D456-9F7D-4AF5-8EB3-4D656874B414}"/>
                    </a:ext>
                  </a:extLst>
                </p:cNvPr>
                <p:cNvSpPr txBox="1"/>
                <p:nvPr/>
              </p:nvSpPr>
              <p:spPr>
                <a:xfrm>
                  <a:off x="6468201" y="3792389"/>
                  <a:ext cx="256449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solidFill>
                        <a:schemeClr val="bg1"/>
                      </a:solidFill>
                      <a:latin typeface="MinervaModern" panose="02000503020000020004" pitchFamily="50" charset="0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4</a:t>
                  </a: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037A740-84B6-463F-8C67-8B5CAEE3715F}"/>
                  </a:ext>
                </a:extLst>
              </p:cNvPr>
              <p:cNvSpPr txBox="1"/>
              <p:nvPr/>
            </p:nvSpPr>
            <p:spPr>
              <a:xfrm>
                <a:off x="6449325" y="4349768"/>
                <a:ext cx="35948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     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오버시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향 정보 노출</a:t>
                </a:r>
                <a:endPara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C884A21-A94C-404D-BB1D-B2CE90B5C30E}"/>
                </a:ext>
              </a:extLst>
            </p:cNvPr>
            <p:cNvGrpSpPr/>
            <p:nvPr/>
          </p:nvGrpSpPr>
          <p:grpSpPr>
            <a:xfrm>
              <a:off x="6408185" y="5705181"/>
              <a:ext cx="363894" cy="363895"/>
              <a:chOff x="9433249" y="1005939"/>
              <a:chExt cx="363894" cy="363895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D98A5FEF-4F9C-41FD-B04E-944A91A8CA24}"/>
                  </a:ext>
                </a:extLst>
              </p:cNvPr>
              <p:cNvSpPr/>
              <p:nvPr/>
            </p:nvSpPr>
            <p:spPr>
              <a:xfrm>
                <a:off x="9433249" y="1005940"/>
                <a:ext cx="363894" cy="363894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bg1"/>
                    </a:solidFill>
                  </a:ln>
                  <a:solidFill>
                    <a:srgbClr val="215949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1957289-2710-4ABD-9BAF-9806F5DD668C}"/>
                  </a:ext>
                </a:extLst>
              </p:cNvPr>
              <p:cNvSpPr txBox="1"/>
              <p:nvPr/>
            </p:nvSpPr>
            <p:spPr>
              <a:xfrm>
                <a:off x="9463135" y="1005939"/>
                <a:ext cx="294599" cy="338554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+</a:t>
                </a:r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61F651A-911B-46DB-BB8D-E170C621126C}"/>
              </a:ext>
            </a:extLst>
          </p:cNvPr>
          <p:cNvGrpSpPr/>
          <p:nvPr/>
        </p:nvGrpSpPr>
        <p:grpSpPr>
          <a:xfrm>
            <a:off x="1632229" y="1686068"/>
            <a:ext cx="286422" cy="307409"/>
            <a:chOff x="7142223" y="633990"/>
            <a:chExt cx="390675" cy="419301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F6DDE5A-D12A-4831-8A3B-B66CE39B3FE9}"/>
                </a:ext>
              </a:extLst>
            </p:cNvPr>
            <p:cNvSpPr/>
            <p:nvPr/>
          </p:nvSpPr>
          <p:spPr>
            <a:xfrm>
              <a:off x="7142223" y="648303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D35E876-5EF6-4824-8973-438EBB9486CB}"/>
                </a:ext>
              </a:extLst>
            </p:cNvPr>
            <p:cNvSpPr txBox="1"/>
            <p:nvPr/>
          </p:nvSpPr>
          <p:spPr>
            <a:xfrm>
              <a:off x="7224189" y="633990"/>
              <a:ext cx="226744" cy="4193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B203665-1E18-49B1-96A0-554F5E3AF658}"/>
              </a:ext>
            </a:extLst>
          </p:cNvPr>
          <p:cNvGrpSpPr/>
          <p:nvPr/>
        </p:nvGrpSpPr>
        <p:grpSpPr>
          <a:xfrm>
            <a:off x="1628798" y="2345296"/>
            <a:ext cx="286422" cy="323165"/>
            <a:chOff x="7142223" y="623245"/>
            <a:chExt cx="390675" cy="440792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67D4A6E-5B79-48F7-BFFC-BBD2CDE5A0B8}"/>
                </a:ext>
              </a:extLst>
            </p:cNvPr>
            <p:cNvSpPr/>
            <p:nvPr/>
          </p:nvSpPr>
          <p:spPr>
            <a:xfrm>
              <a:off x="7142223" y="648303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84959B3-506E-4758-847E-28013A262B28}"/>
                </a:ext>
              </a:extLst>
            </p:cNvPr>
            <p:cNvSpPr txBox="1"/>
            <p:nvPr/>
          </p:nvSpPr>
          <p:spPr>
            <a:xfrm>
              <a:off x="7224189" y="623245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2</a:t>
              </a: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1FEA9EA-EE4D-4423-98B8-FCA2909EDA94}"/>
              </a:ext>
            </a:extLst>
          </p:cNvPr>
          <p:cNvGrpSpPr/>
          <p:nvPr/>
        </p:nvGrpSpPr>
        <p:grpSpPr>
          <a:xfrm>
            <a:off x="514373" y="4267323"/>
            <a:ext cx="286422" cy="323165"/>
            <a:chOff x="7142223" y="623245"/>
            <a:chExt cx="390675" cy="440792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B9EF28B-F1C6-4029-B876-DB2193AFE697}"/>
                </a:ext>
              </a:extLst>
            </p:cNvPr>
            <p:cNvSpPr/>
            <p:nvPr/>
          </p:nvSpPr>
          <p:spPr>
            <a:xfrm>
              <a:off x="7142223" y="648303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69321F8-1964-42A1-857F-5BBA803EBE78}"/>
                </a:ext>
              </a:extLst>
            </p:cNvPr>
            <p:cNvSpPr txBox="1"/>
            <p:nvPr/>
          </p:nvSpPr>
          <p:spPr>
            <a:xfrm>
              <a:off x="7224189" y="623245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183E85-7E25-44C5-A765-6391CA097A81}"/>
              </a:ext>
            </a:extLst>
          </p:cNvPr>
          <p:cNvGrpSpPr/>
          <p:nvPr/>
        </p:nvGrpSpPr>
        <p:grpSpPr>
          <a:xfrm>
            <a:off x="4405336" y="4419723"/>
            <a:ext cx="286422" cy="323165"/>
            <a:chOff x="12241562" y="623245"/>
            <a:chExt cx="390675" cy="44079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5ECE3B8-A2A3-4D43-8543-E1FD768C1A93}"/>
                </a:ext>
              </a:extLst>
            </p:cNvPr>
            <p:cNvSpPr/>
            <p:nvPr/>
          </p:nvSpPr>
          <p:spPr>
            <a:xfrm>
              <a:off x="12241562" y="648303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D1E4292-E320-41EC-9526-FC7FCF04FF9D}"/>
                </a:ext>
              </a:extLst>
            </p:cNvPr>
            <p:cNvSpPr txBox="1"/>
            <p:nvPr/>
          </p:nvSpPr>
          <p:spPr>
            <a:xfrm>
              <a:off x="12323527" y="623245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3440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D72BDA2-FD56-49A7-8E59-6B3E725ED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" y="835512"/>
            <a:ext cx="6090406" cy="7746408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6280686" y="788924"/>
            <a:ext cx="1677777" cy="588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 </a:t>
            </a:r>
            <a:r>
              <a:rPr lang="ko-KR" altLang="en-US" sz="2400" b="1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18890B-FB17-4FCF-B5A3-DDBA5D6A77E5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933D4F-648E-453A-8804-2C877A9C7AEF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19D0889-0E60-42D7-AD86-17FA1210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sp>
        <p:nvSpPr>
          <p:cNvPr id="40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디자인시안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_ PC </a:t>
            </a:r>
            <a:r>
              <a:rPr lang="en-US" altLang="ko-KR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1B1C742-4EAB-4C54-86E3-2E470FD29D61}"/>
              </a:ext>
            </a:extLst>
          </p:cNvPr>
          <p:cNvGrpSpPr/>
          <p:nvPr/>
        </p:nvGrpSpPr>
        <p:grpSpPr>
          <a:xfrm>
            <a:off x="6381208" y="1602846"/>
            <a:ext cx="390675" cy="400110"/>
            <a:chOff x="7142223" y="643586"/>
            <a:chExt cx="390675" cy="40011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862EDA6-531A-4183-A062-238514ED0F2F}"/>
                </a:ext>
              </a:extLst>
            </p:cNvPr>
            <p:cNvSpPr/>
            <p:nvPr/>
          </p:nvSpPr>
          <p:spPr>
            <a:xfrm>
              <a:off x="7142223" y="648304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333243-8B8D-4182-A7D6-596CE202D420}"/>
                </a:ext>
              </a:extLst>
            </p:cNvPr>
            <p:cNvSpPr txBox="1"/>
            <p:nvPr/>
          </p:nvSpPr>
          <p:spPr>
            <a:xfrm>
              <a:off x="7215629" y="643586"/>
              <a:ext cx="22674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5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037A740-84B6-463F-8C67-8B5CAEE3715F}"/>
              </a:ext>
            </a:extLst>
          </p:cNvPr>
          <p:cNvSpPr txBox="1"/>
          <p:nvPr/>
        </p:nvSpPr>
        <p:spPr>
          <a:xfrm>
            <a:off x="6439799" y="2159564"/>
            <a:ext cx="3761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      </a:t>
            </a:r>
            <a:r>
              <a:rPr lang="ko-KR" altLang="en-US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오버시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아래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5-1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번 이미지처럼 내용 노출</a:t>
            </a:r>
            <a:endParaRPr lang="en-US" altLang="ko-KR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884A21-A94C-404D-BB1D-B2CE90B5C30E}"/>
              </a:ext>
            </a:extLst>
          </p:cNvPr>
          <p:cNvGrpSpPr/>
          <p:nvPr/>
        </p:nvGrpSpPr>
        <p:grpSpPr>
          <a:xfrm>
            <a:off x="6398660" y="2134222"/>
            <a:ext cx="363894" cy="363895"/>
            <a:chOff x="9433249" y="1005939"/>
            <a:chExt cx="363894" cy="363895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98A5FEF-4F9C-41FD-B04E-944A91A8CA24}"/>
                </a:ext>
              </a:extLst>
            </p:cNvPr>
            <p:cNvSpPr/>
            <p:nvPr/>
          </p:nvSpPr>
          <p:spPr>
            <a:xfrm>
              <a:off x="9433249" y="1005940"/>
              <a:ext cx="363894" cy="36389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rgbClr val="215949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957289-2710-4ABD-9BAF-9806F5DD668C}"/>
                </a:ext>
              </a:extLst>
            </p:cNvPr>
            <p:cNvSpPr txBox="1"/>
            <p:nvPr/>
          </p:nvSpPr>
          <p:spPr>
            <a:xfrm>
              <a:off x="9463135" y="1005939"/>
              <a:ext cx="294599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+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66DBA28-E62C-4243-8E30-759FC1B19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208" y="2625040"/>
            <a:ext cx="4507661" cy="4258301"/>
          </a:xfrm>
          <a:prstGeom prst="rect">
            <a:avLst/>
          </a:prstGeom>
          <a:ln w="12700">
            <a:noFill/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FF8EF6-3645-4B62-9C0C-F4104C566E81}"/>
              </a:ext>
            </a:extLst>
          </p:cNvPr>
          <p:cNvSpPr/>
          <p:nvPr/>
        </p:nvSpPr>
        <p:spPr>
          <a:xfrm>
            <a:off x="8515349" y="2819399"/>
            <a:ext cx="2373519" cy="39814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A3068F0-CEB5-47C2-88F4-09082A1C8480}"/>
              </a:ext>
            </a:extLst>
          </p:cNvPr>
          <p:cNvGrpSpPr/>
          <p:nvPr/>
        </p:nvGrpSpPr>
        <p:grpSpPr>
          <a:xfrm>
            <a:off x="2553260" y="2573668"/>
            <a:ext cx="286422" cy="323165"/>
            <a:chOff x="7135726" y="584268"/>
            <a:chExt cx="390675" cy="440792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335C56FA-7D00-4004-BCCA-1C9E30B55502}"/>
                </a:ext>
              </a:extLst>
            </p:cNvPr>
            <p:cNvSpPr/>
            <p:nvPr/>
          </p:nvSpPr>
          <p:spPr>
            <a:xfrm>
              <a:off x="7135726" y="609327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1984F12-5FCF-413D-883F-18B1D3341A02}"/>
                </a:ext>
              </a:extLst>
            </p:cNvPr>
            <p:cNvSpPr txBox="1"/>
            <p:nvPr/>
          </p:nvSpPr>
          <p:spPr>
            <a:xfrm>
              <a:off x="7217692" y="584268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5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E4539B4-9E74-4322-9716-32D0F63C3A5E}"/>
              </a:ext>
            </a:extLst>
          </p:cNvPr>
          <p:cNvGrpSpPr/>
          <p:nvPr/>
        </p:nvGrpSpPr>
        <p:grpSpPr>
          <a:xfrm>
            <a:off x="8417335" y="2667026"/>
            <a:ext cx="517279" cy="323165"/>
            <a:chOff x="8417335" y="2667026"/>
            <a:chExt cx="517279" cy="32316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41DD797-42A4-4A98-B476-A02DE117FD33}"/>
                </a:ext>
              </a:extLst>
            </p:cNvPr>
            <p:cNvSpPr/>
            <p:nvPr/>
          </p:nvSpPr>
          <p:spPr>
            <a:xfrm>
              <a:off x="8417335" y="2685398"/>
              <a:ext cx="517279" cy="28642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63C21FF-FED5-4AAB-BB5B-D2DB1E9BF5CC}"/>
                </a:ext>
              </a:extLst>
            </p:cNvPr>
            <p:cNvSpPr txBox="1"/>
            <p:nvPr/>
          </p:nvSpPr>
          <p:spPr>
            <a:xfrm>
              <a:off x="8477429" y="2667026"/>
              <a:ext cx="419266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5-1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977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6280686" y="788924"/>
            <a:ext cx="1677777" cy="588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 </a:t>
            </a:r>
            <a:r>
              <a:rPr lang="ko-KR" altLang="en-US" sz="2400" b="1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18890B-FB17-4FCF-B5A3-DDBA5D6A77E5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933D4F-648E-453A-8804-2C877A9C7AEF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19D0889-0E60-42D7-AD86-17FA1210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sp>
        <p:nvSpPr>
          <p:cNvPr id="40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디자인시안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_ PC </a:t>
            </a:r>
            <a:r>
              <a:rPr lang="en-US" altLang="ko-KR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1B1C742-4EAB-4C54-86E3-2E470FD29D61}"/>
              </a:ext>
            </a:extLst>
          </p:cNvPr>
          <p:cNvGrpSpPr/>
          <p:nvPr/>
        </p:nvGrpSpPr>
        <p:grpSpPr>
          <a:xfrm>
            <a:off x="6381208" y="1602846"/>
            <a:ext cx="390675" cy="400110"/>
            <a:chOff x="7142223" y="643586"/>
            <a:chExt cx="390675" cy="40011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862EDA6-531A-4183-A062-238514ED0F2F}"/>
                </a:ext>
              </a:extLst>
            </p:cNvPr>
            <p:cNvSpPr/>
            <p:nvPr/>
          </p:nvSpPr>
          <p:spPr>
            <a:xfrm>
              <a:off x="7142223" y="648304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333243-8B8D-4182-A7D6-596CE202D420}"/>
                </a:ext>
              </a:extLst>
            </p:cNvPr>
            <p:cNvSpPr txBox="1"/>
            <p:nvPr/>
          </p:nvSpPr>
          <p:spPr>
            <a:xfrm>
              <a:off x="7215629" y="643586"/>
              <a:ext cx="22674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6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037A740-84B6-463F-8C67-8B5CAEE3715F}"/>
              </a:ext>
            </a:extLst>
          </p:cNvPr>
          <p:cNvSpPr txBox="1"/>
          <p:nvPr/>
        </p:nvSpPr>
        <p:spPr>
          <a:xfrm>
            <a:off x="6439799" y="2159564"/>
            <a:ext cx="4507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      </a:t>
            </a:r>
            <a:r>
              <a:rPr lang="ko-KR" altLang="en-US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오버시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6-1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번 이미지처럼 내용 노출</a:t>
            </a:r>
            <a:endParaRPr lang="en-US" altLang="ko-KR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884A21-A94C-404D-BB1D-B2CE90B5C30E}"/>
              </a:ext>
            </a:extLst>
          </p:cNvPr>
          <p:cNvGrpSpPr/>
          <p:nvPr/>
        </p:nvGrpSpPr>
        <p:grpSpPr>
          <a:xfrm>
            <a:off x="6398660" y="2134222"/>
            <a:ext cx="363894" cy="363895"/>
            <a:chOff x="9433249" y="1005939"/>
            <a:chExt cx="363894" cy="363895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98A5FEF-4F9C-41FD-B04E-944A91A8CA24}"/>
                </a:ext>
              </a:extLst>
            </p:cNvPr>
            <p:cNvSpPr/>
            <p:nvPr/>
          </p:nvSpPr>
          <p:spPr>
            <a:xfrm>
              <a:off x="9433249" y="1005940"/>
              <a:ext cx="363894" cy="36389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rgbClr val="215949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957289-2710-4ABD-9BAF-9806F5DD668C}"/>
                </a:ext>
              </a:extLst>
            </p:cNvPr>
            <p:cNvSpPr txBox="1"/>
            <p:nvPr/>
          </p:nvSpPr>
          <p:spPr>
            <a:xfrm>
              <a:off x="9463135" y="1005939"/>
              <a:ext cx="294599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+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88129BA-10BE-4C55-ADA5-283ED8E19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841229"/>
            <a:ext cx="6096000" cy="82320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2927A2-16C6-420F-B3FF-A094A0366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595" y="4191340"/>
            <a:ext cx="238125" cy="2667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05908A-0F02-4C0F-B9C6-F7817CD039FF}"/>
              </a:ext>
            </a:extLst>
          </p:cNvPr>
          <p:cNvSpPr/>
          <p:nvPr/>
        </p:nvSpPr>
        <p:spPr>
          <a:xfrm>
            <a:off x="3425082" y="4107061"/>
            <a:ext cx="455937" cy="455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78CE777-C875-491B-9F6C-6D2DF7C86EF7}"/>
              </a:ext>
            </a:extLst>
          </p:cNvPr>
          <p:cNvSpPr/>
          <p:nvPr/>
        </p:nvSpPr>
        <p:spPr>
          <a:xfrm>
            <a:off x="318081" y="969129"/>
            <a:ext cx="2852714" cy="40410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B958416D-145F-4A78-87E5-D1DBF6F4A648}"/>
              </a:ext>
            </a:extLst>
          </p:cNvPr>
          <p:cNvGrpSpPr/>
          <p:nvPr/>
        </p:nvGrpSpPr>
        <p:grpSpPr>
          <a:xfrm>
            <a:off x="305244" y="816756"/>
            <a:ext cx="569007" cy="323165"/>
            <a:chOff x="8417335" y="2667026"/>
            <a:chExt cx="517279" cy="323165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9E34451C-617A-4E6C-BB5F-777F6DF66094}"/>
                </a:ext>
              </a:extLst>
            </p:cNvPr>
            <p:cNvSpPr/>
            <p:nvPr/>
          </p:nvSpPr>
          <p:spPr>
            <a:xfrm>
              <a:off x="8417335" y="2685398"/>
              <a:ext cx="517279" cy="28642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B422D63-880B-4A1F-A8A5-12FC685C1BCD}"/>
                </a:ext>
              </a:extLst>
            </p:cNvPr>
            <p:cNvSpPr txBox="1"/>
            <p:nvPr/>
          </p:nvSpPr>
          <p:spPr>
            <a:xfrm>
              <a:off x="8477429" y="2667026"/>
              <a:ext cx="419266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6-1</a:t>
              </a: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69CF817-E6DC-4137-B083-805589AAAA64}"/>
              </a:ext>
            </a:extLst>
          </p:cNvPr>
          <p:cNvGrpSpPr/>
          <p:nvPr/>
        </p:nvGrpSpPr>
        <p:grpSpPr>
          <a:xfrm>
            <a:off x="3425083" y="3917042"/>
            <a:ext cx="286422" cy="323165"/>
            <a:chOff x="7135726" y="584268"/>
            <a:chExt cx="390675" cy="44079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D698079-D06C-430B-A9FF-8333D237F96C}"/>
                </a:ext>
              </a:extLst>
            </p:cNvPr>
            <p:cNvSpPr/>
            <p:nvPr/>
          </p:nvSpPr>
          <p:spPr>
            <a:xfrm>
              <a:off x="7135726" y="609327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570D9A2-1D1C-4184-9A9F-89851B8C8A71}"/>
                </a:ext>
              </a:extLst>
            </p:cNvPr>
            <p:cNvSpPr txBox="1"/>
            <p:nvPr/>
          </p:nvSpPr>
          <p:spPr>
            <a:xfrm>
              <a:off x="7217692" y="584268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1570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-1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08025C-7A42-4614-AFE7-969CF2897829}"/>
              </a:ext>
            </a:extLst>
          </p:cNvPr>
          <p:cNvCxnSpPr>
            <a:cxnSpLocks/>
          </p:cNvCxnSpPr>
          <p:nvPr/>
        </p:nvCxnSpPr>
        <p:spPr>
          <a:xfrm>
            <a:off x="293615" y="656295"/>
            <a:ext cx="11898385" cy="0"/>
          </a:xfrm>
          <a:prstGeom prst="line">
            <a:avLst/>
          </a:prstGeom>
          <a:ln w="28575">
            <a:gradFill>
              <a:gsLst>
                <a:gs pos="0">
                  <a:srgbClr val="112B22"/>
                </a:gs>
                <a:gs pos="100000">
                  <a:srgbClr val="184437"/>
                </a:gs>
              </a:gsLst>
              <a:lin ang="8400000" scaled="0"/>
            </a:gra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5300E-E074-47FD-AABF-867FFFA705D8}"/>
              </a:ext>
            </a:extLst>
          </p:cNvPr>
          <p:cNvSpPr txBox="1"/>
          <p:nvPr/>
        </p:nvSpPr>
        <p:spPr>
          <a:xfrm>
            <a:off x="6280686" y="788924"/>
            <a:ext cx="1677777" cy="5884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MinervaModern" panose="02000503020000020004" pitchFamily="50" charset="0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 </a:t>
            </a:r>
            <a:r>
              <a:rPr lang="ko-KR" altLang="en-US" sz="2400" b="1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메인영역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18890B-FB17-4FCF-B5A3-DDBA5D6A77E5}"/>
              </a:ext>
            </a:extLst>
          </p:cNvPr>
          <p:cNvGrpSpPr/>
          <p:nvPr/>
        </p:nvGrpSpPr>
        <p:grpSpPr>
          <a:xfrm>
            <a:off x="10544175" y="0"/>
            <a:ext cx="1647825" cy="372037"/>
            <a:chOff x="10544175" y="0"/>
            <a:chExt cx="1647825" cy="372037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3933D4F-648E-453A-8804-2C877A9C7AEF}"/>
                </a:ext>
              </a:extLst>
            </p:cNvPr>
            <p:cNvSpPr/>
            <p:nvPr/>
          </p:nvSpPr>
          <p:spPr>
            <a:xfrm>
              <a:off x="10544175" y="0"/>
              <a:ext cx="1647825" cy="372037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15949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19D0889-0E60-42D7-AD86-17FA1210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04" y="4208"/>
              <a:ext cx="1407566" cy="363621"/>
            </a:xfrm>
            <a:prstGeom prst="rect">
              <a:avLst/>
            </a:prstGeom>
          </p:spPr>
        </p:pic>
      </p:grpSp>
      <p:sp>
        <p:nvSpPr>
          <p:cNvPr id="40" name="제목 1">
            <a:extLst>
              <a:ext uri="{FF2B5EF4-FFF2-40B4-BE49-F238E27FC236}">
                <a16:creationId xmlns:a16="http://schemas.microsoft.com/office/drawing/2014/main" id="{850176B8-52E6-4C99-94A6-38574559C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디자인시안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_ PC </a:t>
            </a:r>
            <a:r>
              <a:rPr lang="en-US" altLang="ko-KR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1B1C742-4EAB-4C54-86E3-2E470FD29D61}"/>
              </a:ext>
            </a:extLst>
          </p:cNvPr>
          <p:cNvGrpSpPr/>
          <p:nvPr/>
        </p:nvGrpSpPr>
        <p:grpSpPr>
          <a:xfrm>
            <a:off x="6381208" y="1602846"/>
            <a:ext cx="390675" cy="400110"/>
            <a:chOff x="7142223" y="643586"/>
            <a:chExt cx="390675" cy="400110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862EDA6-531A-4183-A062-238514ED0F2F}"/>
                </a:ext>
              </a:extLst>
            </p:cNvPr>
            <p:cNvSpPr/>
            <p:nvPr/>
          </p:nvSpPr>
          <p:spPr>
            <a:xfrm>
              <a:off x="7142223" y="648304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8333243-8B8D-4182-A7D6-596CE202D420}"/>
                </a:ext>
              </a:extLst>
            </p:cNvPr>
            <p:cNvSpPr txBox="1"/>
            <p:nvPr/>
          </p:nvSpPr>
          <p:spPr>
            <a:xfrm>
              <a:off x="7215629" y="643586"/>
              <a:ext cx="22674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7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037A740-84B6-463F-8C67-8B5CAEE3715F}"/>
              </a:ext>
            </a:extLst>
          </p:cNvPr>
          <p:cNvSpPr txBox="1"/>
          <p:nvPr/>
        </p:nvSpPr>
        <p:spPr>
          <a:xfrm>
            <a:off x="6439799" y="2159564"/>
            <a:ext cx="4507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      </a:t>
            </a:r>
            <a:r>
              <a:rPr lang="ko-KR" altLang="en-US" sz="1600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오버시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7-1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번 이미지처럼 내용 노출</a:t>
            </a:r>
            <a:endParaRPr lang="en-US" altLang="ko-KR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C884A21-A94C-404D-BB1D-B2CE90B5C30E}"/>
              </a:ext>
            </a:extLst>
          </p:cNvPr>
          <p:cNvGrpSpPr/>
          <p:nvPr/>
        </p:nvGrpSpPr>
        <p:grpSpPr>
          <a:xfrm>
            <a:off x="6398660" y="2134222"/>
            <a:ext cx="363894" cy="363895"/>
            <a:chOff x="9433249" y="1005939"/>
            <a:chExt cx="363894" cy="363895"/>
          </a:xfrm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98A5FEF-4F9C-41FD-B04E-944A91A8CA24}"/>
                </a:ext>
              </a:extLst>
            </p:cNvPr>
            <p:cNvSpPr/>
            <p:nvPr/>
          </p:nvSpPr>
          <p:spPr>
            <a:xfrm>
              <a:off x="9433249" y="1005940"/>
              <a:ext cx="363894" cy="363894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rgbClr val="215949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957289-2710-4ABD-9BAF-9806F5DD668C}"/>
                </a:ext>
              </a:extLst>
            </p:cNvPr>
            <p:cNvSpPr txBox="1"/>
            <p:nvPr/>
          </p:nvSpPr>
          <p:spPr>
            <a:xfrm>
              <a:off x="9463135" y="1005939"/>
              <a:ext cx="294599" cy="338554"/>
            </a:xfrm>
            <a:prstGeom prst="rect">
              <a:avLst/>
            </a:prstGeom>
            <a:noFill/>
            <a:ln w="63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+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88129BA-10BE-4C55-ADA5-283ED8E19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841229"/>
            <a:ext cx="6096000" cy="82320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62927A2-16C6-420F-B3FF-A094A0366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595" y="4191340"/>
            <a:ext cx="238125" cy="2667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05908A-0F02-4C0F-B9C6-F7817CD039FF}"/>
              </a:ext>
            </a:extLst>
          </p:cNvPr>
          <p:cNvSpPr/>
          <p:nvPr/>
        </p:nvSpPr>
        <p:spPr>
          <a:xfrm>
            <a:off x="3425082" y="4107061"/>
            <a:ext cx="455937" cy="45593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69CF817-E6DC-4137-B083-805589AAAA64}"/>
              </a:ext>
            </a:extLst>
          </p:cNvPr>
          <p:cNvGrpSpPr/>
          <p:nvPr/>
        </p:nvGrpSpPr>
        <p:grpSpPr>
          <a:xfrm>
            <a:off x="3425083" y="3917042"/>
            <a:ext cx="286422" cy="323165"/>
            <a:chOff x="7135726" y="584268"/>
            <a:chExt cx="390675" cy="440792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D698079-D06C-430B-A9FF-8333D237F96C}"/>
                </a:ext>
              </a:extLst>
            </p:cNvPr>
            <p:cNvSpPr/>
            <p:nvPr/>
          </p:nvSpPr>
          <p:spPr>
            <a:xfrm>
              <a:off x="7135726" y="609327"/>
              <a:ext cx="390675" cy="39067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570D9A2-1D1C-4184-9A9F-89851B8C8A71}"/>
                </a:ext>
              </a:extLst>
            </p:cNvPr>
            <p:cNvSpPr txBox="1"/>
            <p:nvPr/>
          </p:nvSpPr>
          <p:spPr>
            <a:xfrm>
              <a:off x="7217692" y="584268"/>
              <a:ext cx="226745" cy="4407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6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84AB736-B0E2-4B05-8B52-D6F928228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319" y="2308906"/>
            <a:ext cx="5977988" cy="2918518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078CE777-C875-491B-9F6C-6D2DF7C86EF7}"/>
              </a:ext>
            </a:extLst>
          </p:cNvPr>
          <p:cNvSpPr/>
          <p:nvPr/>
        </p:nvSpPr>
        <p:spPr>
          <a:xfrm>
            <a:off x="318081" y="969129"/>
            <a:ext cx="2852714" cy="40410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B958416D-145F-4A78-87E5-D1DBF6F4A648}"/>
              </a:ext>
            </a:extLst>
          </p:cNvPr>
          <p:cNvGrpSpPr/>
          <p:nvPr/>
        </p:nvGrpSpPr>
        <p:grpSpPr>
          <a:xfrm>
            <a:off x="305244" y="816756"/>
            <a:ext cx="569007" cy="323165"/>
            <a:chOff x="8417335" y="2667026"/>
            <a:chExt cx="517279" cy="323165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9E34451C-617A-4E6C-BB5F-777F6DF66094}"/>
                </a:ext>
              </a:extLst>
            </p:cNvPr>
            <p:cNvSpPr/>
            <p:nvPr/>
          </p:nvSpPr>
          <p:spPr>
            <a:xfrm>
              <a:off x="8417335" y="2685398"/>
              <a:ext cx="517279" cy="28642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B422D63-880B-4A1F-A8A5-12FC685C1BCD}"/>
                </a:ext>
              </a:extLst>
            </p:cNvPr>
            <p:cNvSpPr txBox="1"/>
            <p:nvPr/>
          </p:nvSpPr>
          <p:spPr>
            <a:xfrm>
              <a:off x="8477429" y="2667026"/>
              <a:ext cx="419266" cy="3231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MinervaModern" panose="02000503020000020004" pitchFamily="50" charset="0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6-1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4207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532</Words>
  <Application>Microsoft Office PowerPoint</Application>
  <PresentationFormat>와이드스크린</PresentationFormat>
  <Paragraphs>161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Pretendard</vt:lpstr>
      <vt:lpstr>Pretendard Variable</vt:lpstr>
      <vt:lpstr>맑은 고딕</vt:lpstr>
      <vt:lpstr>Arial</vt:lpstr>
      <vt:lpstr>Consolas</vt:lpstr>
      <vt:lpstr>MinervaModern</vt:lpstr>
      <vt:lpstr>Office 테마</vt:lpstr>
      <vt:lpstr>PowerPoint 프레젠테이션</vt:lpstr>
      <vt:lpstr>Contents</vt:lpstr>
      <vt:lpstr>기획의도 | 사이트 분석 – 제품소개 파트</vt:lpstr>
      <vt:lpstr>기획의도 | 사이트 분석 – 제품소개 파트</vt:lpstr>
      <vt:lpstr>사이트 설계 | 디자인 시안 _ PC VER</vt:lpstr>
      <vt:lpstr>사이트 설계 | 디자인시안 _ PC ver</vt:lpstr>
      <vt:lpstr>사이트 설계 | 디자인시안 _ PC ver</vt:lpstr>
      <vt:lpstr>사이트 설계 | 디자인시안 _ PC ver</vt:lpstr>
      <vt:lpstr>사이트 설계 | 디자인시안 _ PC ver</vt:lpstr>
      <vt:lpstr>사이트 설계 | 와이어 프레임(Balsamiq Tool) – PC ver</vt:lpstr>
      <vt:lpstr>사이트 설계 | 와이어 프레임(Balsamiq Tool) – Mobile ver</vt:lpstr>
      <vt:lpstr>사이트 구현</vt:lpstr>
      <vt:lpstr>사이트 구현</vt:lpstr>
      <vt:lpstr>사이트 구현</vt:lpstr>
      <vt:lpstr>사이트 구현</vt:lpstr>
      <vt:lpstr>향후 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프론트엔드(React, PHP),  플러터(Flutter)활용 웹&amp;앱개발</dc:title>
  <dc:creator>박 정현</dc:creator>
  <cp:lastModifiedBy>박 정현</cp:lastModifiedBy>
  <cp:revision>59</cp:revision>
  <dcterms:created xsi:type="dcterms:W3CDTF">2023-09-20T18:21:12Z</dcterms:created>
  <dcterms:modified xsi:type="dcterms:W3CDTF">2023-12-07T16:31:31Z</dcterms:modified>
</cp:coreProperties>
</file>